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9" r:id="rId6"/>
    <p:sldId id="266" r:id="rId7"/>
    <p:sldId id="267" r:id="rId8"/>
    <p:sldId id="268" r:id="rId9"/>
    <p:sldId id="262" r:id="rId10"/>
    <p:sldId id="264" r:id="rId11"/>
    <p:sldId id="265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1ED05-3636-45AE-B042-E2F9196AFCE8}" v="246" dt="2019-02-04T10:06:36.358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94618" autoAdjust="0"/>
  </p:normalViewPr>
  <p:slideViewPr>
    <p:cSldViewPr snapToGrid="0" snapToObjects="1">
      <p:cViewPr varScale="1">
        <p:scale>
          <a:sx n="106" d="100"/>
          <a:sy n="106" d="100"/>
        </p:scale>
        <p:origin x="785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utam Arora" userId="dba40bc0-1b4e-4915-aeb9-8894819166b1" providerId="ADAL" clId="{8A91ED05-3636-45AE-B042-E2F9196AFCE8}"/>
    <pc:docChg chg="undo custSel addSld delSld modSld sldOrd">
      <pc:chgData name="Gautam Arora" userId="dba40bc0-1b4e-4915-aeb9-8894819166b1" providerId="ADAL" clId="{8A91ED05-3636-45AE-B042-E2F9196AFCE8}" dt="2019-02-04T10:06:53.366" v="519" actId="2696"/>
      <pc:docMkLst>
        <pc:docMk/>
      </pc:docMkLst>
      <pc:sldChg chg="modSp del">
        <pc:chgData name="Gautam Arora" userId="dba40bc0-1b4e-4915-aeb9-8894819166b1" providerId="ADAL" clId="{8A91ED05-3636-45AE-B042-E2F9196AFCE8}" dt="2019-02-04T10:06:53.366" v="519" actId="2696"/>
        <pc:sldMkLst>
          <pc:docMk/>
          <pc:sldMk cId="4130912237" sldId="257"/>
        </pc:sldMkLst>
        <pc:spChg chg="mod">
          <ac:chgData name="Gautam Arora" userId="dba40bc0-1b4e-4915-aeb9-8894819166b1" providerId="ADAL" clId="{8A91ED05-3636-45AE-B042-E2F9196AFCE8}" dt="2019-02-04T09:05:37.781" v="15" actId="1076"/>
          <ac:spMkLst>
            <pc:docMk/>
            <pc:sldMk cId="4130912237" sldId="257"/>
            <ac:spMk id="2" creationId="{00000000-0000-0000-0000-000000000000}"/>
          </ac:spMkLst>
        </pc:spChg>
      </pc:sldChg>
      <pc:sldChg chg="del">
        <pc:chgData name="Gautam Arora" userId="dba40bc0-1b4e-4915-aeb9-8894819166b1" providerId="ADAL" clId="{8A91ED05-3636-45AE-B042-E2F9196AFCE8}" dt="2019-02-04T09:20:22.260" v="193" actId="2696"/>
        <pc:sldMkLst>
          <pc:docMk/>
          <pc:sldMk cId="2640391485" sldId="259"/>
        </pc:sldMkLst>
      </pc:sldChg>
      <pc:sldChg chg="del">
        <pc:chgData name="Gautam Arora" userId="dba40bc0-1b4e-4915-aeb9-8894819166b1" providerId="ADAL" clId="{8A91ED05-3636-45AE-B042-E2F9196AFCE8}" dt="2019-02-04T09:42:15.273" v="331" actId="2696"/>
        <pc:sldMkLst>
          <pc:docMk/>
          <pc:sldMk cId="2128395721" sldId="261"/>
        </pc:sldMkLst>
      </pc:sldChg>
      <pc:sldChg chg="del">
        <pc:chgData name="Gautam Arora" userId="dba40bc0-1b4e-4915-aeb9-8894819166b1" providerId="ADAL" clId="{8A91ED05-3636-45AE-B042-E2F9196AFCE8}" dt="2019-02-04T09:25:50.714" v="233" actId="2696"/>
        <pc:sldMkLst>
          <pc:docMk/>
          <pc:sldMk cId="2500681542" sldId="263"/>
        </pc:sldMkLst>
      </pc:sldChg>
      <pc:sldChg chg="addSp delSp modSp">
        <pc:chgData name="Gautam Arora" userId="dba40bc0-1b4e-4915-aeb9-8894819166b1" providerId="ADAL" clId="{8A91ED05-3636-45AE-B042-E2F9196AFCE8}" dt="2019-02-04T10:01:13.220" v="463" actId="478"/>
        <pc:sldMkLst>
          <pc:docMk/>
          <pc:sldMk cId="3182483188" sldId="264"/>
        </pc:sldMkLst>
        <pc:spChg chg="mod">
          <ac:chgData name="Gautam Arora" userId="dba40bc0-1b4e-4915-aeb9-8894819166b1" providerId="ADAL" clId="{8A91ED05-3636-45AE-B042-E2F9196AFCE8}" dt="2019-02-04T09:44:26.537" v="354"/>
          <ac:spMkLst>
            <pc:docMk/>
            <pc:sldMk cId="3182483188" sldId="264"/>
            <ac:spMk id="3" creationId="{6CDF757A-4108-4BAE-A1BB-AF416F52F8E8}"/>
          </ac:spMkLst>
        </pc:spChg>
        <pc:spChg chg="add mod">
          <ac:chgData name="Gautam Arora" userId="dba40bc0-1b4e-4915-aeb9-8894819166b1" providerId="ADAL" clId="{8A91ED05-3636-45AE-B042-E2F9196AFCE8}" dt="2019-02-04T10:00:32.759" v="439" actId="1076"/>
          <ac:spMkLst>
            <pc:docMk/>
            <pc:sldMk cId="3182483188" sldId="264"/>
            <ac:spMk id="4" creationId="{00B0A01F-96DC-490C-A444-1A24BC26A863}"/>
          </ac:spMkLst>
        </pc:spChg>
        <pc:spChg chg="add mod ord">
          <ac:chgData name="Gautam Arora" userId="dba40bc0-1b4e-4915-aeb9-8894819166b1" providerId="ADAL" clId="{8A91ED05-3636-45AE-B042-E2F9196AFCE8}" dt="2019-02-04T10:00:45.117" v="443" actId="1076"/>
          <ac:spMkLst>
            <pc:docMk/>
            <pc:sldMk cId="3182483188" sldId="264"/>
            <ac:spMk id="25" creationId="{97BB138B-F608-4C9A-8809-860CF41F6836}"/>
          </ac:spMkLst>
        </pc:spChg>
        <pc:spChg chg="add del mod">
          <ac:chgData name="Gautam Arora" userId="dba40bc0-1b4e-4915-aeb9-8894819166b1" providerId="ADAL" clId="{8A91ED05-3636-45AE-B042-E2F9196AFCE8}" dt="2019-02-04T10:00:44.018" v="442" actId="478"/>
          <ac:spMkLst>
            <pc:docMk/>
            <pc:sldMk cId="3182483188" sldId="264"/>
            <ac:spMk id="26" creationId="{AB9E3ABA-1F27-4895-B8BF-BCA1CF539DC3}"/>
          </ac:spMkLst>
        </pc:spChg>
        <pc:spChg chg="add del mod">
          <ac:chgData name="Gautam Arora" userId="dba40bc0-1b4e-4915-aeb9-8894819166b1" providerId="ADAL" clId="{8A91ED05-3636-45AE-B042-E2F9196AFCE8}" dt="2019-02-04T10:01:13.220" v="463" actId="478"/>
          <ac:spMkLst>
            <pc:docMk/>
            <pc:sldMk cId="3182483188" sldId="264"/>
            <ac:spMk id="27" creationId="{D578BE12-49CC-49AE-BD3D-A72E5D282E8B}"/>
          </ac:spMkLst>
        </pc:spChg>
        <pc:grpChg chg="add mod">
          <ac:chgData name="Gautam Arora" userId="dba40bc0-1b4e-4915-aeb9-8894819166b1" providerId="ADAL" clId="{8A91ED05-3636-45AE-B042-E2F9196AFCE8}" dt="2019-02-04T10:00:32.759" v="439" actId="1076"/>
          <ac:grpSpMkLst>
            <pc:docMk/>
            <pc:sldMk cId="3182483188" sldId="264"/>
            <ac:grpSpMk id="22" creationId="{FCAF573C-826A-42CD-9207-E5C73FC75BC0}"/>
          </ac:grpSpMkLst>
        </pc:grpChg>
        <pc:picChg chg="add del mod">
          <ac:chgData name="Gautam Arora" userId="dba40bc0-1b4e-4915-aeb9-8894819166b1" providerId="ADAL" clId="{8A91ED05-3636-45AE-B042-E2F9196AFCE8}" dt="2019-02-04T09:59:08.424" v="396" actId="478"/>
          <ac:picMkLst>
            <pc:docMk/>
            <pc:sldMk cId="3182483188" sldId="264"/>
            <ac:picMk id="23" creationId="{F32FB5F9-2E8A-45EB-A0A7-58A4898611D5}"/>
          </ac:picMkLst>
        </pc:picChg>
        <pc:picChg chg="add mod">
          <ac:chgData name="Gautam Arora" userId="dba40bc0-1b4e-4915-aeb9-8894819166b1" providerId="ADAL" clId="{8A91ED05-3636-45AE-B042-E2F9196AFCE8}" dt="2019-02-04T09:59:55.567" v="400" actId="14100"/>
          <ac:picMkLst>
            <pc:docMk/>
            <pc:sldMk cId="3182483188" sldId="264"/>
            <ac:picMk id="24" creationId="{348EAD5C-AE9A-4085-8D0E-57E12D9AA0D0}"/>
          </ac:picMkLst>
        </pc:picChg>
        <pc:cxnChg chg="add mod">
          <ac:chgData name="Gautam Arora" userId="dba40bc0-1b4e-4915-aeb9-8894819166b1" providerId="ADAL" clId="{8A91ED05-3636-45AE-B042-E2F9196AFCE8}" dt="2019-02-04T09:44:58.628" v="362" actId="14100"/>
          <ac:cxnSpMkLst>
            <pc:docMk/>
            <pc:sldMk cId="3182483188" sldId="264"/>
            <ac:cxnSpMk id="5" creationId="{6E096F61-298B-4B39-BB13-4F95FCA2AB90}"/>
          </ac:cxnSpMkLst>
        </pc:cxnChg>
        <pc:cxnChg chg="add mod">
          <ac:chgData name="Gautam Arora" userId="dba40bc0-1b4e-4915-aeb9-8894819166b1" providerId="ADAL" clId="{8A91ED05-3636-45AE-B042-E2F9196AFCE8}" dt="2019-02-04T09:45:00.783" v="363" actId="571"/>
          <ac:cxnSpMkLst>
            <pc:docMk/>
            <pc:sldMk cId="3182483188" sldId="264"/>
            <ac:cxnSpMk id="7" creationId="{9808D2B4-B01B-47C5-9205-A9D5541172E9}"/>
          </ac:cxnSpMkLst>
        </pc:cxnChg>
        <pc:cxnChg chg="add mod">
          <ac:chgData name="Gautam Arora" userId="dba40bc0-1b4e-4915-aeb9-8894819166b1" providerId="ADAL" clId="{8A91ED05-3636-45AE-B042-E2F9196AFCE8}" dt="2019-02-04T09:45:10.874" v="370" actId="1035"/>
          <ac:cxnSpMkLst>
            <pc:docMk/>
            <pc:sldMk cId="3182483188" sldId="264"/>
            <ac:cxnSpMk id="8" creationId="{36A17281-3510-42B2-B494-5C3D404993F3}"/>
          </ac:cxnSpMkLst>
        </pc:cxnChg>
        <pc:cxnChg chg="add mod">
          <ac:chgData name="Gautam Arora" userId="dba40bc0-1b4e-4915-aeb9-8894819166b1" providerId="ADAL" clId="{8A91ED05-3636-45AE-B042-E2F9196AFCE8}" dt="2019-02-04T09:45:08.109" v="365" actId="571"/>
          <ac:cxnSpMkLst>
            <pc:docMk/>
            <pc:sldMk cId="3182483188" sldId="264"/>
            <ac:cxnSpMk id="9" creationId="{0602B266-541A-4A85-A055-A2F597632E05}"/>
          </ac:cxnSpMkLst>
        </pc:cxnChg>
        <pc:cxnChg chg="add mod">
          <ac:chgData name="Gautam Arora" userId="dba40bc0-1b4e-4915-aeb9-8894819166b1" providerId="ADAL" clId="{8A91ED05-3636-45AE-B042-E2F9196AFCE8}" dt="2019-02-04T09:45:14.633" v="371" actId="571"/>
          <ac:cxnSpMkLst>
            <pc:docMk/>
            <pc:sldMk cId="3182483188" sldId="264"/>
            <ac:cxnSpMk id="10" creationId="{C930DEB2-606B-4657-B168-D788AB6496F3}"/>
          </ac:cxnSpMkLst>
        </pc:cxnChg>
        <pc:cxnChg chg="add del mod">
          <ac:chgData name="Gautam Arora" userId="dba40bc0-1b4e-4915-aeb9-8894819166b1" providerId="ADAL" clId="{8A91ED05-3636-45AE-B042-E2F9196AFCE8}" dt="2019-02-04T09:45:20.186" v="373" actId="478"/>
          <ac:cxnSpMkLst>
            <pc:docMk/>
            <pc:sldMk cId="3182483188" sldId="264"/>
            <ac:cxnSpMk id="11" creationId="{F32BCD99-0790-4B8E-B3D2-946E02875250}"/>
          </ac:cxnSpMkLst>
        </pc:cxnChg>
        <pc:cxnChg chg="add mod">
          <ac:chgData name="Gautam Arora" userId="dba40bc0-1b4e-4915-aeb9-8894819166b1" providerId="ADAL" clId="{8A91ED05-3636-45AE-B042-E2F9196AFCE8}" dt="2019-02-04T09:46:04.007" v="390" actId="164"/>
          <ac:cxnSpMkLst>
            <pc:docMk/>
            <pc:sldMk cId="3182483188" sldId="264"/>
            <ac:cxnSpMk id="12" creationId="{0576B2AD-631D-4D07-9FCD-6E293F83A99E}"/>
          </ac:cxnSpMkLst>
        </pc:cxnChg>
        <pc:cxnChg chg="add del mod">
          <ac:chgData name="Gautam Arora" userId="dba40bc0-1b4e-4915-aeb9-8894819166b1" providerId="ADAL" clId="{8A91ED05-3636-45AE-B042-E2F9196AFCE8}" dt="2019-02-04T09:45:39.145" v="376" actId="478"/>
          <ac:cxnSpMkLst>
            <pc:docMk/>
            <pc:sldMk cId="3182483188" sldId="264"/>
            <ac:cxnSpMk id="13" creationId="{C4CBCFDB-34BF-4142-8692-388896787EF7}"/>
          </ac:cxnSpMkLst>
        </pc:cxnChg>
        <pc:cxnChg chg="add del mod">
          <ac:chgData name="Gautam Arora" userId="dba40bc0-1b4e-4915-aeb9-8894819166b1" providerId="ADAL" clId="{8A91ED05-3636-45AE-B042-E2F9196AFCE8}" dt="2019-02-04T09:45:39.145" v="376" actId="478"/>
          <ac:cxnSpMkLst>
            <pc:docMk/>
            <pc:sldMk cId="3182483188" sldId="264"/>
            <ac:cxnSpMk id="14" creationId="{793436E2-8024-4A60-AA18-9DE25F086DE6}"/>
          </ac:cxnSpMkLst>
        </pc:cxnChg>
        <pc:cxnChg chg="add del mod">
          <ac:chgData name="Gautam Arora" userId="dba40bc0-1b4e-4915-aeb9-8894819166b1" providerId="ADAL" clId="{8A91ED05-3636-45AE-B042-E2F9196AFCE8}" dt="2019-02-04T09:45:39.145" v="376" actId="478"/>
          <ac:cxnSpMkLst>
            <pc:docMk/>
            <pc:sldMk cId="3182483188" sldId="264"/>
            <ac:cxnSpMk id="15" creationId="{1E48ACCB-4C02-48B8-922E-07F2AD59F1BE}"/>
          </ac:cxnSpMkLst>
        </pc:cxnChg>
        <pc:cxnChg chg="add del mod">
          <ac:chgData name="Gautam Arora" userId="dba40bc0-1b4e-4915-aeb9-8894819166b1" providerId="ADAL" clId="{8A91ED05-3636-45AE-B042-E2F9196AFCE8}" dt="2019-02-04T09:45:39.145" v="376" actId="478"/>
          <ac:cxnSpMkLst>
            <pc:docMk/>
            <pc:sldMk cId="3182483188" sldId="264"/>
            <ac:cxnSpMk id="16" creationId="{3E4051A1-FC67-425C-98E6-1F0179440061}"/>
          </ac:cxnSpMkLst>
        </pc:cxnChg>
        <pc:cxnChg chg="add mod">
          <ac:chgData name="Gautam Arora" userId="dba40bc0-1b4e-4915-aeb9-8894819166b1" providerId="ADAL" clId="{8A91ED05-3636-45AE-B042-E2F9196AFCE8}" dt="2019-02-04T09:46:04.007" v="390" actId="164"/>
          <ac:cxnSpMkLst>
            <pc:docMk/>
            <pc:sldMk cId="3182483188" sldId="264"/>
            <ac:cxnSpMk id="17" creationId="{FCBC37BB-FB5D-48DF-A164-1E89189BE5B8}"/>
          </ac:cxnSpMkLst>
        </pc:cxnChg>
        <pc:cxnChg chg="add mod">
          <ac:chgData name="Gautam Arora" userId="dba40bc0-1b4e-4915-aeb9-8894819166b1" providerId="ADAL" clId="{8A91ED05-3636-45AE-B042-E2F9196AFCE8}" dt="2019-02-04T09:46:04.007" v="390" actId="164"/>
          <ac:cxnSpMkLst>
            <pc:docMk/>
            <pc:sldMk cId="3182483188" sldId="264"/>
            <ac:cxnSpMk id="18" creationId="{C3FCA524-999E-4429-9164-F5E26C11FE79}"/>
          </ac:cxnSpMkLst>
        </pc:cxnChg>
        <pc:cxnChg chg="add mod">
          <ac:chgData name="Gautam Arora" userId="dba40bc0-1b4e-4915-aeb9-8894819166b1" providerId="ADAL" clId="{8A91ED05-3636-45AE-B042-E2F9196AFCE8}" dt="2019-02-04T09:46:04.007" v="390" actId="164"/>
          <ac:cxnSpMkLst>
            <pc:docMk/>
            <pc:sldMk cId="3182483188" sldId="264"/>
            <ac:cxnSpMk id="19" creationId="{C575449E-2104-475A-995E-A5F0D4A44867}"/>
          </ac:cxnSpMkLst>
        </pc:cxnChg>
        <pc:cxnChg chg="add mod">
          <ac:chgData name="Gautam Arora" userId="dba40bc0-1b4e-4915-aeb9-8894819166b1" providerId="ADAL" clId="{8A91ED05-3636-45AE-B042-E2F9196AFCE8}" dt="2019-02-04T09:46:04.007" v="390" actId="164"/>
          <ac:cxnSpMkLst>
            <pc:docMk/>
            <pc:sldMk cId="3182483188" sldId="264"/>
            <ac:cxnSpMk id="20" creationId="{1B341754-B1B7-4FB3-AE65-2F73B0490609}"/>
          </ac:cxnSpMkLst>
        </pc:cxnChg>
        <pc:cxnChg chg="add mod">
          <ac:chgData name="Gautam Arora" userId="dba40bc0-1b4e-4915-aeb9-8894819166b1" providerId="ADAL" clId="{8A91ED05-3636-45AE-B042-E2F9196AFCE8}" dt="2019-02-04T09:46:04.007" v="390" actId="164"/>
          <ac:cxnSpMkLst>
            <pc:docMk/>
            <pc:sldMk cId="3182483188" sldId="264"/>
            <ac:cxnSpMk id="21" creationId="{0C87476B-DF45-4AED-87A4-E0CD8AEF5743}"/>
          </ac:cxnSpMkLst>
        </pc:cxnChg>
      </pc:sldChg>
      <pc:sldChg chg="addSp delSp modSp add">
        <pc:chgData name="Gautam Arora" userId="dba40bc0-1b4e-4915-aeb9-8894819166b1" providerId="ADAL" clId="{8A91ED05-3636-45AE-B042-E2F9196AFCE8}" dt="2019-02-04T09:19:45.741" v="192" actId="1038"/>
        <pc:sldMkLst>
          <pc:docMk/>
          <pc:sldMk cId="2602911214" sldId="266"/>
        </pc:sldMkLst>
        <pc:spChg chg="add del mod">
          <ac:chgData name="Gautam Arora" userId="dba40bc0-1b4e-4915-aeb9-8894819166b1" providerId="ADAL" clId="{8A91ED05-3636-45AE-B042-E2F9196AFCE8}" dt="2019-02-04T09:05:50.524" v="17" actId="478"/>
          <ac:spMkLst>
            <pc:docMk/>
            <pc:sldMk cId="2602911214" sldId="266"/>
            <ac:spMk id="3" creationId="{CF0B022B-6C6B-4E61-A983-EECC4FE1B204}"/>
          </ac:spMkLst>
        </pc:spChg>
        <pc:spChg chg="add del mod">
          <ac:chgData name="Gautam Arora" userId="dba40bc0-1b4e-4915-aeb9-8894819166b1" providerId="ADAL" clId="{8A91ED05-3636-45AE-B042-E2F9196AFCE8}" dt="2019-02-04T09:06:11.647" v="19" actId="478"/>
          <ac:spMkLst>
            <pc:docMk/>
            <pc:sldMk cId="2602911214" sldId="266"/>
            <ac:spMk id="4" creationId="{D85FF30B-37D8-491F-AC4A-A684CFC95F3C}"/>
          </ac:spMkLst>
        </pc:spChg>
        <pc:spChg chg="del mod">
          <ac:chgData name="Gautam Arora" userId="dba40bc0-1b4e-4915-aeb9-8894819166b1" providerId="ADAL" clId="{8A91ED05-3636-45AE-B042-E2F9196AFCE8}" dt="2019-02-04T09:06:33.072" v="22" actId="478"/>
          <ac:spMkLst>
            <pc:docMk/>
            <pc:sldMk cId="2602911214" sldId="266"/>
            <ac:spMk id="8" creationId="{51777D12-5126-43C8-8E91-AC111F6B6568}"/>
          </ac:spMkLst>
        </pc:spChg>
        <pc:spChg chg="del mod">
          <ac:chgData name="Gautam Arora" userId="dba40bc0-1b4e-4915-aeb9-8894819166b1" providerId="ADAL" clId="{8A91ED05-3636-45AE-B042-E2F9196AFCE8}" dt="2019-02-04T09:06:33.072" v="22" actId="478"/>
          <ac:spMkLst>
            <pc:docMk/>
            <pc:sldMk cId="2602911214" sldId="266"/>
            <ac:spMk id="9" creationId="{4C609840-A7FA-4C57-B81E-6E0C41344A1A}"/>
          </ac:spMkLst>
        </pc:spChg>
        <pc:spChg chg="del mod">
          <ac:chgData name="Gautam Arora" userId="dba40bc0-1b4e-4915-aeb9-8894819166b1" providerId="ADAL" clId="{8A91ED05-3636-45AE-B042-E2F9196AFCE8}" dt="2019-02-04T09:06:33.072" v="22" actId="478"/>
          <ac:spMkLst>
            <pc:docMk/>
            <pc:sldMk cId="2602911214" sldId="266"/>
            <ac:spMk id="10" creationId="{1C133693-7DBA-47C0-A375-3EB693857148}"/>
          </ac:spMkLst>
        </pc:spChg>
        <pc:spChg chg="del mod">
          <ac:chgData name="Gautam Arora" userId="dba40bc0-1b4e-4915-aeb9-8894819166b1" providerId="ADAL" clId="{8A91ED05-3636-45AE-B042-E2F9196AFCE8}" dt="2019-02-04T09:06:33.072" v="22" actId="478"/>
          <ac:spMkLst>
            <pc:docMk/>
            <pc:sldMk cId="2602911214" sldId="266"/>
            <ac:spMk id="14" creationId="{ED834B8D-4CAF-4F01-9F4F-201048366FCF}"/>
          </ac:spMkLst>
        </pc:spChg>
        <pc:spChg chg="add mod">
          <ac:chgData name="Gautam Arora" userId="dba40bc0-1b4e-4915-aeb9-8894819166b1" providerId="ADAL" clId="{8A91ED05-3636-45AE-B042-E2F9196AFCE8}" dt="2019-02-04T09:16:00.342" v="93" actId="1076"/>
          <ac:spMkLst>
            <pc:docMk/>
            <pc:sldMk cId="2602911214" sldId="266"/>
            <ac:spMk id="135" creationId="{1EC2CEBB-5CA0-4427-9A80-AA894ACA4A70}"/>
          </ac:spMkLst>
        </pc:spChg>
        <pc:spChg chg="add mod">
          <ac:chgData name="Gautam Arora" userId="dba40bc0-1b4e-4915-aeb9-8894819166b1" providerId="ADAL" clId="{8A91ED05-3636-45AE-B042-E2F9196AFCE8}" dt="2019-02-04T09:16:00.342" v="93" actId="1076"/>
          <ac:spMkLst>
            <pc:docMk/>
            <pc:sldMk cId="2602911214" sldId="266"/>
            <ac:spMk id="136" creationId="{57E80C31-7EE7-453C-8F2F-B1D441E0249F}"/>
          </ac:spMkLst>
        </pc:spChg>
        <pc:spChg chg="add mod">
          <ac:chgData name="Gautam Arora" userId="dba40bc0-1b4e-4915-aeb9-8894819166b1" providerId="ADAL" clId="{8A91ED05-3636-45AE-B042-E2F9196AFCE8}" dt="2019-02-04T09:16:00.342" v="93" actId="1076"/>
          <ac:spMkLst>
            <pc:docMk/>
            <pc:sldMk cId="2602911214" sldId="266"/>
            <ac:spMk id="137" creationId="{80E414A4-CB88-45B8-9B44-EA990FC6D17A}"/>
          </ac:spMkLst>
        </pc:spChg>
        <pc:spChg chg="add mod">
          <ac:chgData name="Gautam Arora" userId="dba40bc0-1b4e-4915-aeb9-8894819166b1" providerId="ADAL" clId="{8A91ED05-3636-45AE-B042-E2F9196AFCE8}" dt="2019-02-04T09:16:00.342" v="93" actId="1076"/>
          <ac:spMkLst>
            <pc:docMk/>
            <pc:sldMk cId="2602911214" sldId="266"/>
            <ac:spMk id="138" creationId="{75C2BC6B-B9A6-48B0-8739-E0E96C9154C2}"/>
          </ac:spMkLst>
        </pc:spChg>
        <pc:spChg chg="add del mod">
          <ac:chgData name="Gautam Arora" userId="dba40bc0-1b4e-4915-aeb9-8894819166b1" providerId="ADAL" clId="{8A91ED05-3636-45AE-B042-E2F9196AFCE8}" dt="2019-02-04T09:14:45.763" v="80" actId="478"/>
          <ac:spMkLst>
            <pc:docMk/>
            <pc:sldMk cId="2602911214" sldId="266"/>
            <ac:spMk id="139" creationId="{E9544828-082D-4644-94F5-82AC27AF5FF0}"/>
          </ac:spMkLst>
        </pc:spChg>
        <pc:spChg chg="add mod">
          <ac:chgData name="Gautam Arora" userId="dba40bc0-1b4e-4915-aeb9-8894819166b1" providerId="ADAL" clId="{8A91ED05-3636-45AE-B042-E2F9196AFCE8}" dt="2019-02-04T09:16:25.058" v="152" actId="207"/>
          <ac:spMkLst>
            <pc:docMk/>
            <pc:sldMk cId="2602911214" sldId="266"/>
            <ac:spMk id="140" creationId="{D344ADB0-243C-4D3C-8CA9-F5A22208A458}"/>
          </ac:spMkLst>
        </pc:spChg>
        <pc:spChg chg="add mod">
          <ac:chgData name="Gautam Arora" userId="dba40bc0-1b4e-4915-aeb9-8894819166b1" providerId="ADAL" clId="{8A91ED05-3636-45AE-B042-E2F9196AFCE8}" dt="2019-02-04T09:16:25.058" v="152" actId="207"/>
          <ac:spMkLst>
            <pc:docMk/>
            <pc:sldMk cId="2602911214" sldId="266"/>
            <ac:spMk id="141" creationId="{B925127E-0502-4A7C-A9B2-8D60DE6EE8E8}"/>
          </ac:spMkLst>
        </pc:spChg>
        <pc:spChg chg="add mod">
          <ac:chgData name="Gautam Arora" userId="dba40bc0-1b4e-4915-aeb9-8894819166b1" providerId="ADAL" clId="{8A91ED05-3636-45AE-B042-E2F9196AFCE8}" dt="2019-02-04T09:16:25.058" v="152" actId="207"/>
          <ac:spMkLst>
            <pc:docMk/>
            <pc:sldMk cId="2602911214" sldId="266"/>
            <ac:spMk id="142" creationId="{1A323286-1A83-444B-9F09-A4E0B4B269E1}"/>
          </ac:spMkLst>
        </pc:spChg>
        <pc:spChg chg="add mod">
          <ac:chgData name="Gautam Arora" userId="dba40bc0-1b4e-4915-aeb9-8894819166b1" providerId="ADAL" clId="{8A91ED05-3636-45AE-B042-E2F9196AFCE8}" dt="2019-02-04T09:16:25.058" v="152" actId="207"/>
          <ac:spMkLst>
            <pc:docMk/>
            <pc:sldMk cId="2602911214" sldId="266"/>
            <ac:spMk id="143" creationId="{D3D128A3-8E17-451F-9006-4E02EF586A7E}"/>
          </ac:spMkLst>
        </pc:spChg>
        <pc:grpChg chg="del mod">
          <ac:chgData name="Gautam Arora" userId="dba40bc0-1b4e-4915-aeb9-8894819166b1" providerId="ADAL" clId="{8A91ED05-3636-45AE-B042-E2F9196AFCE8}" dt="2019-02-04T09:11:15.829" v="30" actId="478"/>
          <ac:grpSpMkLst>
            <pc:docMk/>
            <pc:sldMk cId="2602911214" sldId="266"/>
            <ac:grpSpMk id="7" creationId="{10051E51-E7F1-4BA1-BA7F-3DD5DA568208}"/>
          </ac:grpSpMkLst>
        </pc:grpChg>
        <pc:grpChg chg="mod">
          <ac:chgData name="Gautam Arora" userId="dba40bc0-1b4e-4915-aeb9-8894819166b1" providerId="ADAL" clId="{8A91ED05-3636-45AE-B042-E2F9196AFCE8}" dt="2019-02-04T09:16:00.342" v="93" actId="1076"/>
          <ac:grpSpMkLst>
            <pc:docMk/>
            <pc:sldMk cId="2602911214" sldId="266"/>
            <ac:grpSpMk id="69" creationId="{4442733E-89E7-41F6-88B7-1A9CFCBC0B1D}"/>
          </ac:grpSpMkLst>
        </pc:grpChg>
        <pc:graphicFrameChg chg="del mod">
          <ac:chgData name="Gautam Arora" userId="dba40bc0-1b4e-4915-aeb9-8894819166b1" providerId="ADAL" clId="{8A91ED05-3636-45AE-B042-E2F9196AFCE8}" dt="2019-02-04T09:06:28.297" v="21" actId="478"/>
          <ac:graphicFrameMkLst>
            <pc:docMk/>
            <pc:sldMk cId="2602911214" sldId="266"/>
            <ac:graphicFrameMk id="6" creationId="{E29DB7BB-C225-4718-9111-04BADAF57D69}"/>
          </ac:graphicFrameMkLst>
        </pc:graphicFrameChg>
        <pc:picChg chg="add del mod">
          <ac:chgData name="Gautam Arora" userId="dba40bc0-1b4e-4915-aeb9-8894819166b1" providerId="ADAL" clId="{8A91ED05-3636-45AE-B042-E2F9196AFCE8}" dt="2019-02-04T09:11:14.058" v="29" actId="27803"/>
          <ac:picMkLst>
            <pc:docMk/>
            <pc:sldMk cId="2602911214" sldId="266"/>
            <ac:picMk id="5" creationId="{10051E51-E7F1-4BA1-BA7F-3DD5DA568208}"/>
          </ac:picMkLst>
        </pc:picChg>
        <pc:picChg chg="add del mod">
          <ac:chgData name="Gautam Arora" userId="dba40bc0-1b4e-4915-aeb9-8894819166b1" providerId="ADAL" clId="{8A91ED05-3636-45AE-B042-E2F9196AFCE8}" dt="2019-02-04T09:12:10.163" v="35" actId="478"/>
          <ac:picMkLst>
            <pc:docMk/>
            <pc:sldMk cId="2602911214" sldId="266"/>
            <ac:picMk id="67" creationId="{F974D8A2-9D7E-4DFE-932E-CED4A2BAEE57}"/>
          </ac:picMkLst>
        </pc:picChg>
        <pc:picChg chg="del mod">
          <ac:chgData name="Gautam Arora" userId="dba40bc0-1b4e-4915-aeb9-8894819166b1" providerId="ADAL" clId="{8A91ED05-3636-45AE-B042-E2F9196AFCE8}" dt="2019-02-04T09:12:34.152" v="50" actId="338"/>
          <ac:picMkLst>
            <pc:docMk/>
            <pc:sldMk cId="2602911214" sldId="266"/>
            <ac:picMk id="68" creationId="{937A3392-90EC-474B-9647-AF66563302A1}"/>
          </ac:picMkLst>
        </pc:picChg>
        <pc:cxnChg chg="add mod">
          <ac:chgData name="Gautam Arora" userId="dba40bc0-1b4e-4915-aeb9-8894819166b1" providerId="ADAL" clId="{8A91ED05-3636-45AE-B042-E2F9196AFCE8}" dt="2019-02-04T09:19:45.741" v="192" actId="1038"/>
          <ac:cxnSpMkLst>
            <pc:docMk/>
            <pc:sldMk cId="2602911214" sldId="266"/>
            <ac:cxnSpMk id="145" creationId="{5E1E18F1-C385-4C06-8438-60564CBF3F82}"/>
          </ac:cxnSpMkLst>
        </pc:cxnChg>
        <pc:cxnChg chg="add mod">
          <ac:chgData name="Gautam Arora" userId="dba40bc0-1b4e-4915-aeb9-8894819166b1" providerId="ADAL" clId="{8A91ED05-3636-45AE-B042-E2F9196AFCE8}" dt="2019-02-04T09:19:41.746" v="191" actId="1037"/>
          <ac:cxnSpMkLst>
            <pc:docMk/>
            <pc:sldMk cId="2602911214" sldId="266"/>
            <ac:cxnSpMk id="148" creationId="{D734DF75-3731-4220-827C-5E64F58204AF}"/>
          </ac:cxnSpMkLst>
        </pc:cxnChg>
        <pc:cxnChg chg="add mod">
          <ac:chgData name="Gautam Arora" userId="dba40bc0-1b4e-4915-aeb9-8894819166b1" providerId="ADAL" clId="{8A91ED05-3636-45AE-B042-E2F9196AFCE8}" dt="2019-02-04T09:19:37.780" v="190" actId="208"/>
          <ac:cxnSpMkLst>
            <pc:docMk/>
            <pc:sldMk cId="2602911214" sldId="266"/>
            <ac:cxnSpMk id="150" creationId="{F7E4C0EC-7EA3-4B28-BA6A-817108031890}"/>
          </ac:cxnSpMkLst>
        </pc:cxnChg>
        <pc:cxnChg chg="add del mod">
          <ac:chgData name="Gautam Arora" userId="dba40bc0-1b4e-4915-aeb9-8894819166b1" providerId="ADAL" clId="{8A91ED05-3636-45AE-B042-E2F9196AFCE8}" dt="2019-02-04T09:18:26.875" v="178" actId="478"/>
          <ac:cxnSpMkLst>
            <pc:docMk/>
            <pc:sldMk cId="2602911214" sldId="266"/>
            <ac:cxnSpMk id="151" creationId="{43522C1B-140C-4DCD-AC85-1E7B2BE0C857}"/>
          </ac:cxnSpMkLst>
        </pc:cxnChg>
        <pc:cxnChg chg="add mod">
          <ac:chgData name="Gautam Arora" userId="dba40bc0-1b4e-4915-aeb9-8894819166b1" providerId="ADAL" clId="{8A91ED05-3636-45AE-B042-E2F9196AFCE8}" dt="2019-02-04T09:19:37.780" v="190" actId="208"/>
          <ac:cxnSpMkLst>
            <pc:docMk/>
            <pc:sldMk cId="2602911214" sldId="266"/>
            <ac:cxnSpMk id="153" creationId="{D0C51998-C8F8-4E84-805E-285A27636478}"/>
          </ac:cxnSpMkLst>
        </pc:cxnChg>
        <pc:cxnChg chg="add mod">
          <ac:chgData name="Gautam Arora" userId="dba40bc0-1b4e-4915-aeb9-8894819166b1" providerId="ADAL" clId="{8A91ED05-3636-45AE-B042-E2F9196AFCE8}" dt="2019-02-04T09:19:37.780" v="190" actId="208"/>
          <ac:cxnSpMkLst>
            <pc:docMk/>
            <pc:sldMk cId="2602911214" sldId="266"/>
            <ac:cxnSpMk id="155" creationId="{23BCBBF5-25C9-4044-AD00-C615911C69D3}"/>
          </ac:cxnSpMkLst>
        </pc:cxnChg>
        <pc:cxnChg chg="add mod">
          <ac:chgData name="Gautam Arora" userId="dba40bc0-1b4e-4915-aeb9-8894819166b1" providerId="ADAL" clId="{8A91ED05-3636-45AE-B042-E2F9196AFCE8}" dt="2019-02-04T09:19:37.780" v="190" actId="208"/>
          <ac:cxnSpMkLst>
            <pc:docMk/>
            <pc:sldMk cId="2602911214" sldId="266"/>
            <ac:cxnSpMk id="157" creationId="{C25D2EE4-29B3-46C0-A320-3B857C4CD6E8}"/>
          </ac:cxnSpMkLst>
        </pc:cxnChg>
        <pc:cxnChg chg="add mod">
          <ac:chgData name="Gautam Arora" userId="dba40bc0-1b4e-4915-aeb9-8894819166b1" providerId="ADAL" clId="{8A91ED05-3636-45AE-B042-E2F9196AFCE8}" dt="2019-02-04T09:19:37.780" v="190" actId="208"/>
          <ac:cxnSpMkLst>
            <pc:docMk/>
            <pc:sldMk cId="2602911214" sldId="266"/>
            <ac:cxnSpMk id="158" creationId="{73FA629F-F559-452D-B17B-3D8DA5F1DCF4}"/>
          </ac:cxnSpMkLst>
        </pc:cxnChg>
        <pc:cxnChg chg="add mod">
          <ac:chgData name="Gautam Arora" userId="dba40bc0-1b4e-4915-aeb9-8894819166b1" providerId="ADAL" clId="{8A91ED05-3636-45AE-B042-E2F9196AFCE8}" dt="2019-02-04T09:19:37.780" v="190" actId="208"/>
          <ac:cxnSpMkLst>
            <pc:docMk/>
            <pc:sldMk cId="2602911214" sldId="266"/>
            <ac:cxnSpMk id="160" creationId="{433650AF-2181-44DB-BF1C-002EA0A8C107}"/>
          </ac:cxnSpMkLst>
        </pc:cxnChg>
      </pc:sldChg>
      <pc:sldChg chg="add del ord">
        <pc:chgData name="Gautam Arora" userId="dba40bc0-1b4e-4915-aeb9-8894819166b1" providerId="ADAL" clId="{8A91ED05-3636-45AE-B042-E2F9196AFCE8}" dt="2019-02-04T09:05:21.813" v="10" actId="2696"/>
        <pc:sldMkLst>
          <pc:docMk/>
          <pc:sldMk cId="1600239250" sldId="267"/>
        </pc:sldMkLst>
      </pc:sldChg>
      <pc:sldChg chg="add del setBg">
        <pc:chgData name="Gautam Arora" userId="dba40bc0-1b4e-4915-aeb9-8894819166b1" providerId="ADAL" clId="{8A91ED05-3636-45AE-B042-E2F9196AFCE8}" dt="2019-02-04T09:03:35.783" v="7" actId="2696"/>
        <pc:sldMkLst>
          <pc:docMk/>
          <pc:sldMk cId="2669927836" sldId="267"/>
        </pc:sldMkLst>
      </pc:sldChg>
      <pc:sldChg chg="addSp delSp modSp add">
        <pc:chgData name="Gautam Arora" userId="dba40bc0-1b4e-4915-aeb9-8894819166b1" providerId="ADAL" clId="{8A91ED05-3636-45AE-B042-E2F9196AFCE8}" dt="2019-02-04T09:28:55.941" v="259" actId="14100"/>
        <pc:sldMkLst>
          <pc:docMk/>
          <pc:sldMk cId="3041111869" sldId="267"/>
        </pc:sldMkLst>
        <pc:spChg chg="mod">
          <ac:chgData name="Gautam Arora" userId="dba40bc0-1b4e-4915-aeb9-8894819166b1" providerId="ADAL" clId="{8A91ED05-3636-45AE-B042-E2F9196AFCE8}" dt="2019-02-04T09:22:33.485" v="196"/>
          <ac:spMkLst>
            <pc:docMk/>
            <pc:sldMk cId="3041111869" sldId="267"/>
            <ac:spMk id="2" creationId="{10892507-49A8-46DD-8303-8EEE5BAE1A93}"/>
          </ac:spMkLst>
        </pc:spChg>
        <pc:spChg chg="del">
          <ac:chgData name="Gautam Arora" userId="dba40bc0-1b4e-4915-aeb9-8894819166b1" providerId="ADAL" clId="{8A91ED05-3636-45AE-B042-E2F9196AFCE8}" dt="2019-02-04T09:22:37.568" v="197" actId="478"/>
          <ac:spMkLst>
            <pc:docMk/>
            <pc:sldMk cId="3041111869" sldId="267"/>
            <ac:spMk id="3" creationId="{25645D99-E94D-4339-820F-614494A77D99}"/>
          </ac:spMkLst>
        </pc:spChg>
        <pc:spChg chg="add mod">
          <ac:chgData name="Gautam Arora" userId="dba40bc0-1b4e-4915-aeb9-8894819166b1" providerId="ADAL" clId="{8A91ED05-3636-45AE-B042-E2F9196AFCE8}" dt="2019-02-04T09:24:18.927" v="216" actId="948"/>
          <ac:spMkLst>
            <pc:docMk/>
            <pc:sldMk cId="3041111869" sldId="267"/>
            <ac:spMk id="4" creationId="{B3FD2578-1FC1-4DEA-8355-CA92014AA13A}"/>
          </ac:spMkLst>
        </pc:spChg>
        <pc:spChg chg="add del mod ord">
          <ac:chgData name="Gautam Arora" userId="dba40bc0-1b4e-4915-aeb9-8894819166b1" providerId="ADAL" clId="{8A91ED05-3636-45AE-B042-E2F9196AFCE8}" dt="2019-02-04T09:28:41.373" v="257" actId="478"/>
          <ac:spMkLst>
            <pc:docMk/>
            <pc:sldMk cId="3041111869" sldId="267"/>
            <ac:spMk id="13" creationId="{C69E4FA5-AFD8-41CB-986E-861A4A8B16EA}"/>
          </ac:spMkLst>
        </pc:spChg>
        <pc:picChg chg="add mod">
          <ac:chgData name="Gautam Arora" userId="dba40bc0-1b4e-4915-aeb9-8894819166b1" providerId="ADAL" clId="{8A91ED05-3636-45AE-B042-E2F9196AFCE8}" dt="2019-02-04T09:28:55.941" v="259" actId="14100"/>
          <ac:picMkLst>
            <pc:docMk/>
            <pc:sldMk cId="3041111869" sldId="267"/>
            <ac:picMk id="12" creationId="{7EA42FD5-49AB-4DFF-AA0E-7E5137486F44}"/>
          </ac:picMkLst>
        </pc:picChg>
        <pc:cxnChg chg="add mod">
          <ac:chgData name="Gautam Arora" userId="dba40bc0-1b4e-4915-aeb9-8894819166b1" providerId="ADAL" clId="{8A91ED05-3636-45AE-B042-E2F9196AFCE8}" dt="2019-02-04T09:25:45.351" v="232" actId="208"/>
          <ac:cxnSpMkLst>
            <pc:docMk/>
            <pc:sldMk cId="3041111869" sldId="267"/>
            <ac:cxnSpMk id="6" creationId="{89EE6D95-65DD-463D-8AFA-52A4D6212FCA}"/>
          </ac:cxnSpMkLst>
        </pc:cxnChg>
        <pc:cxnChg chg="add mod">
          <ac:chgData name="Gautam Arora" userId="dba40bc0-1b4e-4915-aeb9-8894819166b1" providerId="ADAL" clId="{8A91ED05-3636-45AE-B042-E2F9196AFCE8}" dt="2019-02-04T09:25:45.351" v="232" actId="208"/>
          <ac:cxnSpMkLst>
            <pc:docMk/>
            <pc:sldMk cId="3041111869" sldId="267"/>
            <ac:cxnSpMk id="8" creationId="{20BFF1DC-60FB-4DE7-BAC4-2EDB42902282}"/>
          </ac:cxnSpMkLst>
        </pc:cxnChg>
        <pc:cxnChg chg="add mod">
          <ac:chgData name="Gautam Arora" userId="dba40bc0-1b4e-4915-aeb9-8894819166b1" providerId="ADAL" clId="{8A91ED05-3636-45AE-B042-E2F9196AFCE8}" dt="2019-02-04T09:25:45.351" v="232" actId="208"/>
          <ac:cxnSpMkLst>
            <pc:docMk/>
            <pc:sldMk cId="3041111869" sldId="267"/>
            <ac:cxnSpMk id="9" creationId="{18852FBC-5FEB-44F5-83E9-AAA9E32C788F}"/>
          </ac:cxnSpMkLst>
        </pc:cxnChg>
        <pc:cxnChg chg="add mod">
          <ac:chgData name="Gautam Arora" userId="dba40bc0-1b4e-4915-aeb9-8894819166b1" providerId="ADAL" clId="{8A91ED05-3636-45AE-B042-E2F9196AFCE8}" dt="2019-02-04T09:25:45.351" v="232" actId="208"/>
          <ac:cxnSpMkLst>
            <pc:docMk/>
            <pc:sldMk cId="3041111869" sldId="267"/>
            <ac:cxnSpMk id="10" creationId="{313181CA-6F05-4831-898D-A8DBDD27B0ED}"/>
          </ac:cxnSpMkLst>
        </pc:cxnChg>
        <pc:cxnChg chg="add mod">
          <ac:chgData name="Gautam Arora" userId="dba40bc0-1b4e-4915-aeb9-8894819166b1" providerId="ADAL" clId="{8A91ED05-3636-45AE-B042-E2F9196AFCE8}" dt="2019-02-04T09:25:45.351" v="232" actId="208"/>
          <ac:cxnSpMkLst>
            <pc:docMk/>
            <pc:sldMk cId="3041111869" sldId="267"/>
            <ac:cxnSpMk id="11" creationId="{13B11BDC-C5CF-4A3F-AB06-796CB9E72FF5}"/>
          </ac:cxnSpMkLst>
        </pc:cxnChg>
      </pc:sldChg>
      <pc:sldChg chg="addSp delSp modSp add ord">
        <pc:chgData name="Gautam Arora" userId="dba40bc0-1b4e-4915-aeb9-8894819166b1" providerId="ADAL" clId="{8A91ED05-3636-45AE-B042-E2F9196AFCE8}" dt="2019-02-04T09:44:45.782" v="359" actId="165"/>
        <pc:sldMkLst>
          <pc:docMk/>
          <pc:sldMk cId="3919022591" sldId="268"/>
        </pc:sldMkLst>
        <pc:spChg chg="mod">
          <ac:chgData name="Gautam Arora" userId="dba40bc0-1b4e-4915-aeb9-8894819166b1" providerId="ADAL" clId="{8A91ED05-3636-45AE-B042-E2F9196AFCE8}" dt="2019-02-04T09:42:49.997" v="335" actId="255"/>
          <ac:spMkLst>
            <pc:docMk/>
            <pc:sldMk cId="3919022591" sldId="268"/>
            <ac:spMk id="3" creationId="{718E9D22-5449-468A-98EB-C3B0CF63B521}"/>
          </ac:spMkLst>
        </pc:spChg>
        <pc:grpChg chg="add del mod ord">
          <ac:chgData name="Gautam Arora" userId="dba40bc0-1b4e-4915-aeb9-8894819166b1" providerId="ADAL" clId="{8A91ED05-3636-45AE-B042-E2F9196AFCE8}" dt="2019-02-04T09:44:45.782" v="359" actId="165"/>
          <ac:grpSpMkLst>
            <pc:docMk/>
            <pc:sldMk cId="3919022591" sldId="268"/>
            <ac:grpSpMk id="15" creationId="{035E9794-1891-46EB-8ABD-DD0B2EBF98F2}"/>
          </ac:grpSpMkLst>
        </pc:grpChg>
        <pc:picChg chg="add mod">
          <ac:chgData name="Gautam Arora" userId="dba40bc0-1b4e-4915-aeb9-8894819166b1" providerId="ADAL" clId="{8A91ED05-3636-45AE-B042-E2F9196AFCE8}" dt="2019-02-04T09:41:49.624" v="329" actId="14100"/>
          <ac:picMkLst>
            <pc:docMk/>
            <pc:sldMk cId="3919022591" sldId="268"/>
            <ac:picMk id="17" creationId="{5246FCF4-11BC-4BB7-9499-F3794C170F51}"/>
          </ac:picMkLst>
        </pc:picChg>
        <pc:cxnChg chg="add mod topLvl">
          <ac:chgData name="Gautam Arora" userId="dba40bc0-1b4e-4915-aeb9-8894819166b1" providerId="ADAL" clId="{8A91ED05-3636-45AE-B042-E2F9196AFCE8}" dt="2019-02-04T09:44:45.782" v="359" actId="165"/>
          <ac:cxnSpMkLst>
            <pc:docMk/>
            <pc:sldMk cId="3919022591" sldId="268"/>
            <ac:cxnSpMk id="4" creationId="{333E40EC-8A70-483F-A295-259383CA3B3F}"/>
          </ac:cxnSpMkLst>
        </pc:cxnChg>
        <pc:cxnChg chg="add mod topLvl">
          <ac:chgData name="Gautam Arora" userId="dba40bc0-1b4e-4915-aeb9-8894819166b1" providerId="ADAL" clId="{8A91ED05-3636-45AE-B042-E2F9196AFCE8}" dt="2019-02-04T09:44:45.782" v="359" actId="165"/>
          <ac:cxnSpMkLst>
            <pc:docMk/>
            <pc:sldMk cId="3919022591" sldId="268"/>
            <ac:cxnSpMk id="6" creationId="{26B03907-DE3E-4D88-9ACE-F64635045001}"/>
          </ac:cxnSpMkLst>
        </pc:cxnChg>
        <pc:cxnChg chg="add mod topLvl">
          <ac:chgData name="Gautam Arora" userId="dba40bc0-1b4e-4915-aeb9-8894819166b1" providerId="ADAL" clId="{8A91ED05-3636-45AE-B042-E2F9196AFCE8}" dt="2019-02-04T09:44:45.782" v="359" actId="165"/>
          <ac:cxnSpMkLst>
            <pc:docMk/>
            <pc:sldMk cId="3919022591" sldId="268"/>
            <ac:cxnSpMk id="7" creationId="{B2BCE919-98F2-49F9-BFBE-ED8AD6BDA237}"/>
          </ac:cxnSpMkLst>
        </pc:cxnChg>
        <pc:cxnChg chg="add mod topLvl">
          <ac:chgData name="Gautam Arora" userId="dba40bc0-1b4e-4915-aeb9-8894819166b1" providerId="ADAL" clId="{8A91ED05-3636-45AE-B042-E2F9196AFCE8}" dt="2019-02-04T09:44:45.782" v="359" actId="165"/>
          <ac:cxnSpMkLst>
            <pc:docMk/>
            <pc:sldMk cId="3919022591" sldId="268"/>
            <ac:cxnSpMk id="8" creationId="{9A305266-CA5F-4F3D-AC91-1628A4189AEA}"/>
          </ac:cxnSpMkLst>
        </pc:cxnChg>
        <pc:cxnChg chg="add mod topLvl">
          <ac:chgData name="Gautam Arora" userId="dba40bc0-1b4e-4915-aeb9-8894819166b1" providerId="ADAL" clId="{8A91ED05-3636-45AE-B042-E2F9196AFCE8}" dt="2019-02-04T09:44:45.782" v="359" actId="165"/>
          <ac:cxnSpMkLst>
            <pc:docMk/>
            <pc:sldMk cId="3919022591" sldId="268"/>
            <ac:cxnSpMk id="9" creationId="{BD49C03C-97E1-4D7F-A128-5B14D2D8ED5E}"/>
          </ac:cxnSpMkLst>
        </pc:cxnChg>
        <pc:cxnChg chg="add mod topLvl">
          <ac:chgData name="Gautam Arora" userId="dba40bc0-1b4e-4915-aeb9-8894819166b1" providerId="ADAL" clId="{8A91ED05-3636-45AE-B042-E2F9196AFCE8}" dt="2019-02-04T09:44:45.782" v="359" actId="165"/>
          <ac:cxnSpMkLst>
            <pc:docMk/>
            <pc:sldMk cId="3919022591" sldId="268"/>
            <ac:cxnSpMk id="10" creationId="{FD4496E9-271F-4935-89E3-51F951BAF827}"/>
          </ac:cxnSpMkLst>
        </pc:cxnChg>
        <pc:cxnChg chg="add mod topLvl">
          <ac:chgData name="Gautam Arora" userId="dba40bc0-1b4e-4915-aeb9-8894819166b1" providerId="ADAL" clId="{8A91ED05-3636-45AE-B042-E2F9196AFCE8}" dt="2019-02-04T09:44:45.782" v="359" actId="165"/>
          <ac:cxnSpMkLst>
            <pc:docMk/>
            <pc:sldMk cId="3919022591" sldId="268"/>
            <ac:cxnSpMk id="11" creationId="{6BB611F9-DF59-4ED1-8341-03FF99A9E328}"/>
          </ac:cxnSpMkLst>
        </pc:cxnChg>
        <pc:cxnChg chg="add mod topLvl">
          <ac:chgData name="Gautam Arora" userId="dba40bc0-1b4e-4915-aeb9-8894819166b1" providerId="ADAL" clId="{8A91ED05-3636-45AE-B042-E2F9196AFCE8}" dt="2019-02-04T09:44:45.782" v="359" actId="165"/>
          <ac:cxnSpMkLst>
            <pc:docMk/>
            <pc:sldMk cId="3919022591" sldId="268"/>
            <ac:cxnSpMk id="12" creationId="{6189B5A8-87F6-4E18-9FF7-0B44AAC67774}"/>
          </ac:cxnSpMkLst>
        </pc:cxnChg>
        <pc:cxnChg chg="add mod topLvl">
          <ac:chgData name="Gautam Arora" userId="dba40bc0-1b4e-4915-aeb9-8894819166b1" providerId="ADAL" clId="{8A91ED05-3636-45AE-B042-E2F9196AFCE8}" dt="2019-02-04T09:44:45.782" v="359" actId="165"/>
          <ac:cxnSpMkLst>
            <pc:docMk/>
            <pc:sldMk cId="3919022591" sldId="268"/>
            <ac:cxnSpMk id="13" creationId="{FAE9D507-70D6-4E98-B7BC-AEA5F809DBB8}"/>
          </ac:cxnSpMkLst>
        </pc:cxnChg>
        <pc:cxnChg chg="add mod topLvl">
          <ac:chgData name="Gautam Arora" userId="dba40bc0-1b4e-4915-aeb9-8894819166b1" providerId="ADAL" clId="{8A91ED05-3636-45AE-B042-E2F9196AFCE8}" dt="2019-02-04T09:44:45.782" v="359" actId="165"/>
          <ac:cxnSpMkLst>
            <pc:docMk/>
            <pc:sldMk cId="3919022591" sldId="268"/>
            <ac:cxnSpMk id="14" creationId="{8DCCE33B-777A-4834-B254-35B98BEA6988}"/>
          </ac:cxnSpMkLst>
        </pc:cxnChg>
      </pc:sldChg>
      <pc:sldChg chg="add del">
        <pc:chgData name="Gautam Arora" userId="dba40bc0-1b4e-4915-aeb9-8894819166b1" providerId="ADAL" clId="{8A91ED05-3636-45AE-B042-E2F9196AFCE8}" dt="2019-02-04T10:01:27.822" v="465"/>
        <pc:sldMkLst>
          <pc:docMk/>
          <pc:sldMk cId="513997872" sldId="269"/>
        </pc:sldMkLst>
      </pc:sldChg>
      <pc:sldChg chg="addSp delSp modSp add ord">
        <pc:chgData name="Gautam Arora" userId="dba40bc0-1b4e-4915-aeb9-8894819166b1" providerId="ADAL" clId="{8A91ED05-3636-45AE-B042-E2F9196AFCE8}" dt="2019-02-04T10:06:36.358" v="518" actId="207"/>
        <pc:sldMkLst>
          <pc:docMk/>
          <pc:sldMk cId="2382846720" sldId="269"/>
        </pc:sldMkLst>
        <pc:spChg chg="del">
          <ac:chgData name="Gautam Arora" userId="dba40bc0-1b4e-4915-aeb9-8894819166b1" providerId="ADAL" clId="{8A91ED05-3636-45AE-B042-E2F9196AFCE8}" dt="2019-02-04T10:01:37.105" v="468" actId="478"/>
          <ac:spMkLst>
            <pc:docMk/>
            <pc:sldMk cId="2382846720" sldId="269"/>
            <ac:spMk id="2" creationId="{73624616-8A3A-4703-A9C8-15D80050FBD1}"/>
          </ac:spMkLst>
        </pc:spChg>
        <pc:spChg chg="del">
          <ac:chgData name="Gautam Arora" userId="dba40bc0-1b4e-4915-aeb9-8894819166b1" providerId="ADAL" clId="{8A91ED05-3636-45AE-B042-E2F9196AFCE8}" dt="2019-02-04T10:01:37.105" v="468" actId="478"/>
          <ac:spMkLst>
            <pc:docMk/>
            <pc:sldMk cId="2382846720" sldId="269"/>
            <ac:spMk id="3" creationId="{723A2850-498F-4743-96DA-08EBCAC02814}"/>
          </ac:spMkLst>
        </pc:spChg>
        <pc:spChg chg="add mod">
          <ac:chgData name="Gautam Arora" userId="dba40bc0-1b4e-4915-aeb9-8894819166b1" providerId="ADAL" clId="{8A91ED05-3636-45AE-B042-E2F9196AFCE8}" dt="2019-02-04T10:05:01.988" v="513" actId="1076"/>
          <ac:spMkLst>
            <pc:docMk/>
            <pc:sldMk cId="2382846720" sldId="269"/>
            <ac:spMk id="4" creationId="{2C0317DC-202E-4A2C-BA55-9657813D600E}"/>
          </ac:spMkLst>
        </pc:spChg>
        <pc:spChg chg="add mod">
          <ac:chgData name="Gautam Arora" userId="dba40bc0-1b4e-4915-aeb9-8894819166b1" providerId="ADAL" clId="{8A91ED05-3636-45AE-B042-E2F9196AFCE8}" dt="2019-02-04T10:05:01.988" v="513" actId="1076"/>
          <ac:spMkLst>
            <pc:docMk/>
            <pc:sldMk cId="2382846720" sldId="269"/>
            <ac:spMk id="5" creationId="{D9F22B78-7925-4472-9BD0-3EB40E9409C6}"/>
          </ac:spMkLst>
        </pc:spChg>
        <pc:spChg chg="add mod">
          <ac:chgData name="Gautam Arora" userId="dba40bc0-1b4e-4915-aeb9-8894819166b1" providerId="ADAL" clId="{8A91ED05-3636-45AE-B042-E2F9196AFCE8}" dt="2019-02-04T10:05:01.988" v="513" actId="1076"/>
          <ac:spMkLst>
            <pc:docMk/>
            <pc:sldMk cId="2382846720" sldId="269"/>
            <ac:spMk id="6" creationId="{5884A4AD-228D-4A86-BDC7-24BDE7F6A745}"/>
          </ac:spMkLst>
        </pc:spChg>
        <pc:spChg chg="add del mod">
          <ac:chgData name="Gautam Arora" userId="dba40bc0-1b4e-4915-aeb9-8894819166b1" providerId="ADAL" clId="{8A91ED05-3636-45AE-B042-E2F9196AFCE8}" dt="2019-02-04T10:04:26.373" v="497" actId="478"/>
          <ac:spMkLst>
            <pc:docMk/>
            <pc:sldMk cId="2382846720" sldId="269"/>
            <ac:spMk id="7" creationId="{858E80DB-3974-49DA-82F1-AED7ECFC3FEF}"/>
          </ac:spMkLst>
        </pc:spChg>
        <pc:spChg chg="add mod">
          <ac:chgData name="Gautam Arora" userId="dba40bc0-1b4e-4915-aeb9-8894819166b1" providerId="ADAL" clId="{8A91ED05-3636-45AE-B042-E2F9196AFCE8}" dt="2019-02-04T10:04:52.124" v="512" actId="207"/>
          <ac:spMkLst>
            <pc:docMk/>
            <pc:sldMk cId="2382846720" sldId="269"/>
            <ac:spMk id="8" creationId="{59BA0328-DCB5-4B4C-B02A-987074DF0155}"/>
          </ac:spMkLst>
        </pc:spChg>
        <pc:picChg chg="add mod">
          <ac:chgData name="Gautam Arora" userId="dba40bc0-1b4e-4915-aeb9-8894819166b1" providerId="ADAL" clId="{8A91ED05-3636-45AE-B042-E2F9196AFCE8}" dt="2019-02-04T10:06:36.358" v="518" actId="207"/>
          <ac:picMkLst>
            <pc:docMk/>
            <pc:sldMk cId="2382846720" sldId="269"/>
            <ac:picMk id="9" creationId="{8317BE8D-14BE-4D85-A179-678EF2C6697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simon.woods@1e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e.com/resources/case-study/signify-1e-what-every-cio-needs-to-know-about-tachyon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0317DC-202E-4A2C-BA55-9657813D600E}"/>
              </a:ext>
            </a:extLst>
          </p:cNvPr>
          <p:cNvSpPr/>
          <p:nvPr/>
        </p:nvSpPr>
        <p:spPr>
          <a:xfrm>
            <a:off x="4262149" y="1944439"/>
            <a:ext cx="34008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4000" dirty="0">
                <a:solidFill>
                  <a:schemeClr val="accent3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Simon Woods </a:t>
            </a:r>
            <a:endParaRPr lang="en-GB" sz="4000" dirty="0">
              <a:solidFill>
                <a:schemeClr val="accent3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F22B78-7925-4472-9BD0-3EB40E9409C6}"/>
              </a:ext>
            </a:extLst>
          </p:cNvPr>
          <p:cNvSpPr/>
          <p:nvPr/>
        </p:nvSpPr>
        <p:spPr>
          <a:xfrm>
            <a:off x="4262149" y="2524214"/>
            <a:ext cx="2701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>
                <a:solidFill>
                  <a:schemeClr val="accent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Solution Engineer at 1E</a:t>
            </a:r>
            <a:endParaRPr lang="en-GB" sz="2000" dirty="0">
              <a:solidFill>
                <a:schemeClr val="accent4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4A4AD-228D-4A86-BDC7-24BDE7F6A745}"/>
              </a:ext>
            </a:extLst>
          </p:cNvPr>
          <p:cNvSpPr/>
          <p:nvPr/>
        </p:nvSpPr>
        <p:spPr>
          <a:xfrm>
            <a:off x="4262149" y="299602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simon.woods@1e.com</a:t>
            </a:r>
            <a:b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nb-NO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Stand 12 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BA0328-DCB5-4B4C-B02A-987074DF0155}"/>
              </a:ext>
            </a:extLst>
          </p:cNvPr>
          <p:cNvSpPr/>
          <p:nvPr/>
        </p:nvSpPr>
        <p:spPr>
          <a:xfrm>
            <a:off x="0" y="1824990"/>
            <a:ext cx="4103370" cy="209931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317BE8D-14BE-4D85-A179-678EF2C66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7410" y="2652568"/>
            <a:ext cx="1803082" cy="12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4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b-NO" dirty="0"/>
              <a:t>Signify and 1E a timeline </a:t>
            </a:r>
          </a:p>
        </p:txBody>
      </p:sp>
      <p:grpSp>
        <p:nvGrpSpPr>
          <p:cNvPr id="69" name="Group 4">
            <a:extLst>
              <a:ext uri="{FF2B5EF4-FFF2-40B4-BE49-F238E27FC236}">
                <a16:creationId xmlns:a16="http://schemas.microsoft.com/office/drawing/2014/main" id="{4442733E-89E7-41F6-88B7-1A9CFCBC0B1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73199" y="1546226"/>
            <a:ext cx="6477000" cy="1725612"/>
            <a:chOff x="930" y="1085"/>
            <a:chExt cx="4080" cy="1087"/>
          </a:xfrm>
        </p:grpSpPr>
        <p:sp>
          <p:nvSpPr>
            <p:cNvPr id="70" name="AutoShape 3">
              <a:extLst>
                <a:ext uri="{FF2B5EF4-FFF2-40B4-BE49-F238E27FC236}">
                  <a16:creationId xmlns:a16="http://schemas.microsoft.com/office/drawing/2014/main" id="{B7E93084-CF6B-498A-ACF4-7B43EBACF2A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30" y="1085"/>
              <a:ext cx="4080" cy="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Rectangle 5">
              <a:extLst>
                <a:ext uri="{FF2B5EF4-FFF2-40B4-BE49-F238E27FC236}">
                  <a16:creationId xmlns:a16="http://schemas.microsoft.com/office/drawing/2014/main" id="{202C5020-09CD-4422-A10F-020FBA1D1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" y="1180"/>
              <a:ext cx="3" cy="704"/>
            </a:xfrm>
            <a:prstGeom prst="rect">
              <a:avLst/>
            </a:prstGeom>
            <a:solidFill>
              <a:srgbClr val="57C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Oval 6">
              <a:extLst>
                <a:ext uri="{FF2B5EF4-FFF2-40B4-BE49-F238E27FC236}">
                  <a16:creationId xmlns:a16="http://schemas.microsoft.com/office/drawing/2014/main" id="{B9BC16CE-1E24-4610-8111-169000906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1085"/>
              <a:ext cx="117" cy="117"/>
            </a:xfrm>
            <a:prstGeom prst="ellipse">
              <a:avLst/>
            </a:prstGeom>
            <a:solidFill>
              <a:srgbClr val="57C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Oval 7">
              <a:extLst>
                <a:ext uri="{FF2B5EF4-FFF2-40B4-BE49-F238E27FC236}">
                  <a16:creationId xmlns:a16="http://schemas.microsoft.com/office/drawing/2014/main" id="{8BCE482C-DB0D-4538-9025-2A3BA4DF6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" y="1110"/>
              <a:ext cx="65" cy="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D98D591A-9A60-48AF-BEFA-87C32CD62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" y="1864"/>
              <a:ext cx="1078" cy="109"/>
            </a:xfrm>
            <a:custGeom>
              <a:avLst/>
              <a:gdLst>
                <a:gd name="T0" fmla="*/ 28 w 554"/>
                <a:gd name="T1" fmla="*/ 56 h 56"/>
                <a:gd name="T2" fmla="*/ 0 w 554"/>
                <a:gd name="T3" fmla="*/ 28 h 56"/>
                <a:gd name="T4" fmla="*/ 28 w 554"/>
                <a:gd name="T5" fmla="*/ 0 h 56"/>
                <a:gd name="T6" fmla="*/ 526 w 554"/>
                <a:gd name="T7" fmla="*/ 0 h 56"/>
                <a:gd name="T8" fmla="*/ 554 w 554"/>
                <a:gd name="T9" fmla="*/ 28 h 56"/>
                <a:gd name="T10" fmla="*/ 526 w 554"/>
                <a:gd name="T11" fmla="*/ 56 h 56"/>
                <a:gd name="T12" fmla="*/ 28 w 554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4" h="56">
                  <a:moveTo>
                    <a:pt x="28" y="56"/>
                  </a:moveTo>
                  <a:cubicBezTo>
                    <a:pt x="13" y="56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542" y="0"/>
                    <a:pt x="554" y="13"/>
                    <a:pt x="554" y="28"/>
                  </a:cubicBezTo>
                  <a:cubicBezTo>
                    <a:pt x="554" y="44"/>
                    <a:pt x="542" y="56"/>
                    <a:pt x="526" y="56"/>
                  </a:cubicBezTo>
                  <a:cubicBezTo>
                    <a:pt x="28" y="56"/>
                    <a:pt x="28" y="56"/>
                    <a:pt x="28" y="56"/>
                  </a:cubicBezTo>
                </a:path>
              </a:pathLst>
            </a:custGeom>
            <a:solidFill>
              <a:srgbClr val="57C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D34AAF6-9324-4FD9-9B88-EAD889D7E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" y="1775"/>
              <a:ext cx="181" cy="183"/>
            </a:xfrm>
            <a:custGeom>
              <a:avLst/>
              <a:gdLst>
                <a:gd name="T0" fmla="*/ 86 w 93"/>
                <a:gd name="T1" fmla="*/ 62 h 94"/>
                <a:gd name="T2" fmla="*/ 86 w 93"/>
                <a:gd name="T3" fmla="*/ 87 h 94"/>
                <a:gd name="T4" fmla="*/ 61 w 93"/>
                <a:gd name="T5" fmla="*/ 87 h 94"/>
                <a:gd name="T6" fmla="*/ 7 w 93"/>
                <a:gd name="T7" fmla="*/ 33 h 94"/>
                <a:gd name="T8" fmla="*/ 7 w 93"/>
                <a:gd name="T9" fmla="*/ 7 h 94"/>
                <a:gd name="T10" fmla="*/ 32 w 93"/>
                <a:gd name="T11" fmla="*/ 7 h 94"/>
                <a:gd name="T12" fmla="*/ 86 w 93"/>
                <a:gd name="T13" fmla="*/ 6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4">
                  <a:moveTo>
                    <a:pt x="86" y="62"/>
                  </a:moveTo>
                  <a:cubicBezTo>
                    <a:pt x="93" y="69"/>
                    <a:pt x="93" y="80"/>
                    <a:pt x="86" y="87"/>
                  </a:cubicBezTo>
                  <a:cubicBezTo>
                    <a:pt x="79" y="94"/>
                    <a:pt x="68" y="94"/>
                    <a:pt x="61" y="87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6"/>
                    <a:pt x="0" y="14"/>
                    <a:pt x="7" y="7"/>
                  </a:cubicBezTo>
                  <a:cubicBezTo>
                    <a:pt x="14" y="0"/>
                    <a:pt x="25" y="0"/>
                    <a:pt x="32" y="7"/>
                  </a:cubicBezTo>
                  <a:cubicBezTo>
                    <a:pt x="86" y="62"/>
                    <a:pt x="86" y="62"/>
                    <a:pt x="86" y="62"/>
                  </a:cubicBezTo>
                </a:path>
              </a:pathLst>
            </a:custGeom>
            <a:solidFill>
              <a:srgbClr val="57C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BCBEF731-58BC-4AAC-8A31-C07D4B3AA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0" y="1882"/>
              <a:ext cx="181" cy="181"/>
            </a:xfrm>
            <a:custGeom>
              <a:avLst/>
              <a:gdLst>
                <a:gd name="T0" fmla="*/ 86 w 93"/>
                <a:gd name="T1" fmla="*/ 32 h 93"/>
                <a:gd name="T2" fmla="*/ 86 w 93"/>
                <a:gd name="T3" fmla="*/ 7 h 93"/>
                <a:gd name="T4" fmla="*/ 61 w 93"/>
                <a:gd name="T5" fmla="*/ 7 h 93"/>
                <a:gd name="T6" fmla="*/ 7 w 93"/>
                <a:gd name="T7" fmla="*/ 61 h 93"/>
                <a:gd name="T8" fmla="*/ 7 w 93"/>
                <a:gd name="T9" fmla="*/ 86 h 93"/>
                <a:gd name="T10" fmla="*/ 32 w 93"/>
                <a:gd name="T11" fmla="*/ 86 h 93"/>
                <a:gd name="T12" fmla="*/ 86 w 93"/>
                <a:gd name="T13" fmla="*/ 3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86" y="32"/>
                  </a:moveTo>
                  <a:cubicBezTo>
                    <a:pt x="93" y="25"/>
                    <a:pt x="93" y="14"/>
                    <a:pt x="86" y="7"/>
                  </a:cubicBezTo>
                  <a:cubicBezTo>
                    <a:pt x="79" y="0"/>
                    <a:pt x="68" y="0"/>
                    <a:pt x="61" y="7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0" y="68"/>
                    <a:pt x="0" y="79"/>
                    <a:pt x="7" y="86"/>
                  </a:cubicBezTo>
                  <a:cubicBezTo>
                    <a:pt x="14" y="93"/>
                    <a:pt x="25" y="93"/>
                    <a:pt x="32" y="86"/>
                  </a:cubicBezTo>
                  <a:cubicBezTo>
                    <a:pt x="86" y="32"/>
                    <a:pt x="86" y="32"/>
                    <a:pt x="86" y="32"/>
                  </a:cubicBezTo>
                </a:path>
              </a:pathLst>
            </a:custGeom>
            <a:solidFill>
              <a:srgbClr val="57C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Oval 11">
              <a:extLst>
                <a:ext uri="{FF2B5EF4-FFF2-40B4-BE49-F238E27FC236}">
                  <a16:creationId xmlns:a16="http://schemas.microsoft.com/office/drawing/2014/main" id="{2A4FE524-7862-48F0-AEBB-B97092D27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" y="1888"/>
              <a:ext cx="63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649DE796-285A-462D-81E9-BF938793E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" y="2061"/>
              <a:ext cx="66" cy="109"/>
            </a:xfrm>
            <a:custGeom>
              <a:avLst/>
              <a:gdLst>
                <a:gd name="T0" fmla="*/ 34 w 34"/>
                <a:gd name="T1" fmla="*/ 56 h 56"/>
                <a:gd name="T2" fmla="*/ 1 w 34"/>
                <a:gd name="T3" fmla="*/ 56 h 56"/>
                <a:gd name="T4" fmla="*/ 1 w 34"/>
                <a:gd name="T5" fmla="*/ 49 h 56"/>
                <a:gd name="T6" fmla="*/ 16 w 34"/>
                <a:gd name="T7" fmla="*/ 30 h 56"/>
                <a:gd name="T8" fmla="*/ 20 w 34"/>
                <a:gd name="T9" fmla="*/ 22 h 56"/>
                <a:gd name="T10" fmla="*/ 22 w 34"/>
                <a:gd name="T11" fmla="*/ 16 h 56"/>
                <a:gd name="T12" fmla="*/ 20 w 34"/>
                <a:gd name="T13" fmla="*/ 11 h 56"/>
                <a:gd name="T14" fmla="*/ 16 w 34"/>
                <a:gd name="T15" fmla="*/ 8 h 56"/>
                <a:gd name="T16" fmla="*/ 12 w 34"/>
                <a:gd name="T17" fmla="*/ 11 h 56"/>
                <a:gd name="T18" fmla="*/ 11 w 34"/>
                <a:gd name="T19" fmla="*/ 18 h 56"/>
                <a:gd name="T20" fmla="*/ 0 w 34"/>
                <a:gd name="T21" fmla="*/ 18 h 56"/>
                <a:gd name="T22" fmla="*/ 0 w 34"/>
                <a:gd name="T23" fmla="*/ 18 h 56"/>
                <a:gd name="T24" fmla="*/ 4 w 34"/>
                <a:gd name="T25" fmla="*/ 5 h 56"/>
                <a:gd name="T26" fmla="*/ 16 w 34"/>
                <a:gd name="T27" fmla="*/ 0 h 56"/>
                <a:gd name="T28" fmla="*/ 28 w 34"/>
                <a:gd name="T29" fmla="*/ 4 h 56"/>
                <a:gd name="T30" fmla="*/ 32 w 34"/>
                <a:gd name="T31" fmla="*/ 16 h 56"/>
                <a:gd name="T32" fmla="*/ 30 w 34"/>
                <a:gd name="T33" fmla="*/ 26 h 56"/>
                <a:gd name="T34" fmla="*/ 22 w 34"/>
                <a:gd name="T35" fmla="*/ 37 h 56"/>
                <a:gd name="T36" fmla="*/ 15 w 34"/>
                <a:gd name="T37" fmla="*/ 47 h 56"/>
                <a:gd name="T38" fmla="*/ 34 w 34"/>
                <a:gd name="T39" fmla="*/ 47 h 56"/>
                <a:gd name="T40" fmla="*/ 34 w 34"/>
                <a:gd name="T4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6">
                  <a:moveTo>
                    <a:pt x="34" y="56"/>
                  </a:moveTo>
                  <a:cubicBezTo>
                    <a:pt x="1" y="56"/>
                    <a:pt x="1" y="56"/>
                    <a:pt x="1" y="5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8" y="27"/>
                    <a:pt x="19" y="24"/>
                    <a:pt x="20" y="22"/>
                  </a:cubicBezTo>
                  <a:cubicBezTo>
                    <a:pt x="21" y="20"/>
                    <a:pt x="22" y="18"/>
                    <a:pt x="22" y="16"/>
                  </a:cubicBezTo>
                  <a:cubicBezTo>
                    <a:pt x="22" y="14"/>
                    <a:pt x="21" y="12"/>
                    <a:pt x="20" y="11"/>
                  </a:cubicBezTo>
                  <a:cubicBezTo>
                    <a:pt x="19" y="9"/>
                    <a:pt x="18" y="8"/>
                    <a:pt x="16" y="8"/>
                  </a:cubicBezTo>
                  <a:cubicBezTo>
                    <a:pt x="15" y="8"/>
                    <a:pt x="13" y="9"/>
                    <a:pt x="12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2" y="9"/>
                    <a:pt x="4" y="5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1" y="7"/>
                    <a:pt x="32" y="11"/>
                    <a:pt x="32" y="16"/>
                  </a:cubicBezTo>
                  <a:cubicBezTo>
                    <a:pt x="32" y="20"/>
                    <a:pt x="32" y="23"/>
                    <a:pt x="30" y="26"/>
                  </a:cubicBezTo>
                  <a:cubicBezTo>
                    <a:pt x="29" y="29"/>
                    <a:pt x="26" y="32"/>
                    <a:pt x="22" y="3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34" y="47"/>
                    <a:pt x="34" y="47"/>
                    <a:pt x="34" y="47"/>
                  </a:cubicBezTo>
                  <a:lnTo>
                    <a:pt x="34" y="56"/>
                  </a:lnTo>
                  <a:close/>
                </a:path>
              </a:pathLst>
            </a:custGeom>
            <a:solidFill>
              <a:srgbClr val="57C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189E0FB3-5DA2-4055-8A67-02E0C3820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2" y="2061"/>
              <a:ext cx="62" cy="111"/>
            </a:xfrm>
            <a:custGeom>
              <a:avLst/>
              <a:gdLst>
                <a:gd name="T0" fmla="*/ 32 w 32"/>
                <a:gd name="T1" fmla="*/ 34 h 57"/>
                <a:gd name="T2" fmla="*/ 28 w 32"/>
                <a:gd name="T3" fmla="*/ 51 h 57"/>
                <a:gd name="T4" fmla="*/ 16 w 32"/>
                <a:gd name="T5" fmla="*/ 57 h 57"/>
                <a:gd name="T6" fmla="*/ 4 w 32"/>
                <a:gd name="T7" fmla="*/ 51 h 57"/>
                <a:gd name="T8" fmla="*/ 0 w 32"/>
                <a:gd name="T9" fmla="*/ 34 h 57"/>
                <a:gd name="T10" fmla="*/ 0 w 32"/>
                <a:gd name="T11" fmla="*/ 22 h 57"/>
                <a:gd name="T12" fmla="*/ 4 w 32"/>
                <a:gd name="T13" fmla="*/ 6 h 57"/>
                <a:gd name="T14" fmla="*/ 16 w 32"/>
                <a:gd name="T15" fmla="*/ 0 h 57"/>
                <a:gd name="T16" fmla="*/ 28 w 32"/>
                <a:gd name="T17" fmla="*/ 6 h 57"/>
                <a:gd name="T18" fmla="*/ 32 w 32"/>
                <a:gd name="T19" fmla="*/ 22 h 57"/>
                <a:gd name="T20" fmla="*/ 32 w 32"/>
                <a:gd name="T21" fmla="*/ 34 h 57"/>
                <a:gd name="T22" fmla="*/ 21 w 32"/>
                <a:gd name="T23" fmla="*/ 21 h 57"/>
                <a:gd name="T24" fmla="*/ 20 w 32"/>
                <a:gd name="T25" fmla="*/ 12 h 57"/>
                <a:gd name="T26" fmla="*/ 16 w 32"/>
                <a:gd name="T27" fmla="*/ 9 h 57"/>
                <a:gd name="T28" fmla="*/ 16 w 32"/>
                <a:gd name="T29" fmla="*/ 9 h 57"/>
                <a:gd name="T30" fmla="*/ 12 w 32"/>
                <a:gd name="T31" fmla="*/ 12 h 57"/>
                <a:gd name="T32" fmla="*/ 10 w 32"/>
                <a:gd name="T33" fmla="*/ 21 h 57"/>
                <a:gd name="T34" fmla="*/ 10 w 32"/>
                <a:gd name="T35" fmla="*/ 35 h 57"/>
                <a:gd name="T36" fmla="*/ 12 w 32"/>
                <a:gd name="T37" fmla="*/ 45 h 57"/>
                <a:gd name="T38" fmla="*/ 16 w 32"/>
                <a:gd name="T39" fmla="*/ 48 h 57"/>
                <a:gd name="T40" fmla="*/ 16 w 32"/>
                <a:gd name="T41" fmla="*/ 48 h 57"/>
                <a:gd name="T42" fmla="*/ 20 w 32"/>
                <a:gd name="T43" fmla="*/ 45 h 57"/>
                <a:gd name="T44" fmla="*/ 21 w 32"/>
                <a:gd name="T45" fmla="*/ 35 h 57"/>
                <a:gd name="T46" fmla="*/ 21 w 32"/>
                <a:gd name="T47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57">
                  <a:moveTo>
                    <a:pt x="32" y="34"/>
                  </a:moveTo>
                  <a:cubicBezTo>
                    <a:pt x="32" y="42"/>
                    <a:pt x="31" y="47"/>
                    <a:pt x="28" y="51"/>
                  </a:cubicBezTo>
                  <a:cubicBezTo>
                    <a:pt x="25" y="55"/>
                    <a:pt x="21" y="57"/>
                    <a:pt x="16" y="57"/>
                  </a:cubicBezTo>
                  <a:cubicBezTo>
                    <a:pt x="11" y="57"/>
                    <a:pt x="7" y="55"/>
                    <a:pt x="4" y="51"/>
                  </a:cubicBezTo>
                  <a:cubicBezTo>
                    <a:pt x="1" y="47"/>
                    <a:pt x="0" y="42"/>
                    <a:pt x="0" y="3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1" y="9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1" y="0"/>
                    <a:pt x="25" y="2"/>
                    <a:pt x="28" y="6"/>
                  </a:cubicBezTo>
                  <a:cubicBezTo>
                    <a:pt x="31" y="9"/>
                    <a:pt x="32" y="15"/>
                    <a:pt x="32" y="22"/>
                  </a:cubicBezTo>
                  <a:lnTo>
                    <a:pt x="32" y="34"/>
                  </a:lnTo>
                  <a:close/>
                  <a:moveTo>
                    <a:pt x="21" y="21"/>
                  </a:moveTo>
                  <a:cubicBezTo>
                    <a:pt x="21" y="17"/>
                    <a:pt x="21" y="14"/>
                    <a:pt x="20" y="12"/>
                  </a:cubicBezTo>
                  <a:cubicBezTo>
                    <a:pt x="19" y="10"/>
                    <a:pt x="18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9"/>
                    <a:pt x="13" y="10"/>
                    <a:pt x="12" y="12"/>
                  </a:cubicBezTo>
                  <a:cubicBezTo>
                    <a:pt x="11" y="14"/>
                    <a:pt x="10" y="17"/>
                    <a:pt x="10" y="2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40"/>
                    <a:pt x="11" y="43"/>
                    <a:pt x="12" y="45"/>
                  </a:cubicBezTo>
                  <a:cubicBezTo>
                    <a:pt x="13" y="47"/>
                    <a:pt x="14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8" y="48"/>
                    <a:pt x="19" y="47"/>
                    <a:pt x="20" y="45"/>
                  </a:cubicBezTo>
                  <a:cubicBezTo>
                    <a:pt x="21" y="43"/>
                    <a:pt x="21" y="40"/>
                    <a:pt x="21" y="35"/>
                  </a:cubicBezTo>
                  <a:lnTo>
                    <a:pt x="21" y="21"/>
                  </a:lnTo>
                  <a:close/>
                </a:path>
              </a:pathLst>
            </a:custGeom>
            <a:solidFill>
              <a:srgbClr val="57C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BA4EC82F-5255-44FC-8854-2A8062358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" y="2063"/>
              <a:ext cx="41" cy="107"/>
            </a:xfrm>
            <a:custGeom>
              <a:avLst/>
              <a:gdLst>
                <a:gd name="T0" fmla="*/ 41 w 41"/>
                <a:gd name="T1" fmla="*/ 107 h 107"/>
                <a:gd name="T2" fmla="*/ 19 w 41"/>
                <a:gd name="T3" fmla="*/ 107 h 107"/>
                <a:gd name="T4" fmla="*/ 19 w 41"/>
                <a:gd name="T5" fmla="*/ 21 h 107"/>
                <a:gd name="T6" fmla="*/ 0 w 41"/>
                <a:gd name="T7" fmla="*/ 21 h 107"/>
                <a:gd name="T8" fmla="*/ 0 w 41"/>
                <a:gd name="T9" fmla="*/ 6 h 107"/>
                <a:gd name="T10" fmla="*/ 41 w 41"/>
                <a:gd name="T11" fmla="*/ 0 h 107"/>
                <a:gd name="T12" fmla="*/ 41 w 41"/>
                <a:gd name="T1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07">
                  <a:moveTo>
                    <a:pt x="41" y="107"/>
                  </a:moveTo>
                  <a:lnTo>
                    <a:pt x="19" y="107"/>
                  </a:lnTo>
                  <a:lnTo>
                    <a:pt x="19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41" y="0"/>
                  </a:lnTo>
                  <a:lnTo>
                    <a:pt x="41" y="107"/>
                  </a:lnTo>
                  <a:close/>
                </a:path>
              </a:pathLst>
            </a:custGeom>
            <a:solidFill>
              <a:srgbClr val="57C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321E19B2-DF61-49EE-9773-06A9EFAD2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" y="2063"/>
              <a:ext cx="64" cy="109"/>
            </a:xfrm>
            <a:custGeom>
              <a:avLst/>
              <a:gdLst>
                <a:gd name="T0" fmla="*/ 1 w 33"/>
                <a:gd name="T1" fmla="*/ 31 h 56"/>
                <a:gd name="T2" fmla="*/ 4 w 33"/>
                <a:gd name="T3" fmla="*/ 0 h 56"/>
                <a:gd name="T4" fmla="*/ 31 w 33"/>
                <a:gd name="T5" fmla="*/ 0 h 56"/>
                <a:gd name="T6" fmla="*/ 31 w 33"/>
                <a:gd name="T7" fmla="*/ 9 h 56"/>
                <a:gd name="T8" fmla="*/ 13 w 33"/>
                <a:gd name="T9" fmla="*/ 9 h 56"/>
                <a:gd name="T10" fmla="*/ 12 w 33"/>
                <a:gd name="T11" fmla="*/ 22 h 56"/>
                <a:gd name="T12" fmla="*/ 15 w 33"/>
                <a:gd name="T13" fmla="*/ 20 h 56"/>
                <a:gd name="T14" fmla="*/ 18 w 33"/>
                <a:gd name="T15" fmla="*/ 19 h 56"/>
                <a:gd name="T16" fmla="*/ 29 w 33"/>
                <a:gd name="T17" fmla="*/ 24 h 56"/>
                <a:gd name="T18" fmla="*/ 33 w 33"/>
                <a:gd name="T19" fmla="*/ 37 h 56"/>
                <a:gd name="T20" fmla="*/ 28 w 33"/>
                <a:gd name="T21" fmla="*/ 51 h 56"/>
                <a:gd name="T22" fmla="*/ 16 w 33"/>
                <a:gd name="T23" fmla="*/ 56 h 56"/>
                <a:gd name="T24" fmla="*/ 5 w 33"/>
                <a:gd name="T25" fmla="*/ 52 h 56"/>
                <a:gd name="T26" fmla="*/ 0 w 33"/>
                <a:gd name="T27" fmla="*/ 40 h 56"/>
                <a:gd name="T28" fmla="*/ 0 w 33"/>
                <a:gd name="T29" fmla="*/ 40 h 56"/>
                <a:gd name="T30" fmla="*/ 11 w 33"/>
                <a:gd name="T31" fmla="*/ 39 h 56"/>
                <a:gd name="T32" fmla="*/ 12 w 33"/>
                <a:gd name="T33" fmla="*/ 45 h 56"/>
                <a:gd name="T34" fmla="*/ 16 w 33"/>
                <a:gd name="T35" fmla="*/ 47 h 56"/>
                <a:gd name="T36" fmla="*/ 21 w 33"/>
                <a:gd name="T37" fmla="*/ 45 h 56"/>
                <a:gd name="T38" fmla="*/ 22 w 33"/>
                <a:gd name="T39" fmla="*/ 37 h 56"/>
                <a:gd name="T40" fmla="*/ 20 w 33"/>
                <a:gd name="T41" fmla="*/ 30 h 56"/>
                <a:gd name="T42" fmla="*/ 16 w 33"/>
                <a:gd name="T43" fmla="*/ 27 h 56"/>
                <a:gd name="T44" fmla="*/ 12 w 33"/>
                <a:gd name="T45" fmla="*/ 28 h 56"/>
                <a:gd name="T46" fmla="*/ 11 w 33"/>
                <a:gd name="T47" fmla="*/ 31 h 56"/>
                <a:gd name="T48" fmla="*/ 1 w 33"/>
                <a:gd name="T49" fmla="*/ 3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3" h="56">
                  <a:moveTo>
                    <a:pt x="1" y="3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1"/>
                    <a:pt x="13" y="20"/>
                    <a:pt x="15" y="20"/>
                  </a:cubicBezTo>
                  <a:cubicBezTo>
                    <a:pt x="16" y="19"/>
                    <a:pt x="17" y="19"/>
                    <a:pt x="18" y="19"/>
                  </a:cubicBezTo>
                  <a:cubicBezTo>
                    <a:pt x="23" y="19"/>
                    <a:pt x="26" y="20"/>
                    <a:pt x="29" y="24"/>
                  </a:cubicBezTo>
                  <a:cubicBezTo>
                    <a:pt x="31" y="27"/>
                    <a:pt x="33" y="31"/>
                    <a:pt x="33" y="37"/>
                  </a:cubicBezTo>
                  <a:cubicBezTo>
                    <a:pt x="33" y="43"/>
                    <a:pt x="31" y="47"/>
                    <a:pt x="28" y="51"/>
                  </a:cubicBezTo>
                  <a:cubicBezTo>
                    <a:pt x="26" y="54"/>
                    <a:pt x="22" y="56"/>
                    <a:pt x="16" y="56"/>
                  </a:cubicBezTo>
                  <a:cubicBezTo>
                    <a:pt x="12" y="56"/>
                    <a:pt x="8" y="54"/>
                    <a:pt x="5" y="52"/>
                  </a:cubicBezTo>
                  <a:cubicBezTo>
                    <a:pt x="2" y="49"/>
                    <a:pt x="0" y="45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42"/>
                    <a:pt x="11" y="44"/>
                    <a:pt x="12" y="45"/>
                  </a:cubicBezTo>
                  <a:cubicBezTo>
                    <a:pt x="13" y="47"/>
                    <a:pt x="15" y="47"/>
                    <a:pt x="16" y="47"/>
                  </a:cubicBezTo>
                  <a:cubicBezTo>
                    <a:pt x="18" y="47"/>
                    <a:pt x="20" y="46"/>
                    <a:pt x="21" y="45"/>
                  </a:cubicBezTo>
                  <a:cubicBezTo>
                    <a:pt x="21" y="43"/>
                    <a:pt x="22" y="40"/>
                    <a:pt x="22" y="37"/>
                  </a:cubicBezTo>
                  <a:cubicBezTo>
                    <a:pt x="22" y="34"/>
                    <a:pt x="21" y="32"/>
                    <a:pt x="20" y="30"/>
                  </a:cubicBezTo>
                  <a:cubicBezTo>
                    <a:pt x="19" y="28"/>
                    <a:pt x="18" y="27"/>
                    <a:pt x="16" y="27"/>
                  </a:cubicBezTo>
                  <a:cubicBezTo>
                    <a:pt x="14" y="27"/>
                    <a:pt x="13" y="27"/>
                    <a:pt x="12" y="28"/>
                  </a:cubicBezTo>
                  <a:cubicBezTo>
                    <a:pt x="12" y="29"/>
                    <a:pt x="11" y="30"/>
                    <a:pt x="11" y="31"/>
                  </a:cubicBezTo>
                  <a:lnTo>
                    <a:pt x="1" y="31"/>
                  </a:lnTo>
                  <a:close/>
                </a:path>
              </a:pathLst>
            </a:custGeom>
            <a:solidFill>
              <a:srgbClr val="57C9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Rectangle 16">
              <a:extLst>
                <a:ext uri="{FF2B5EF4-FFF2-40B4-BE49-F238E27FC236}">
                  <a16:creationId xmlns:a16="http://schemas.microsoft.com/office/drawing/2014/main" id="{D6525ADD-CDF3-4096-874A-6D001E217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" y="1180"/>
              <a:ext cx="6" cy="704"/>
            </a:xfrm>
            <a:prstGeom prst="rect">
              <a:avLst/>
            </a:prstGeom>
            <a:solidFill>
              <a:srgbClr val="4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Rectangle 17">
              <a:extLst>
                <a:ext uri="{FF2B5EF4-FFF2-40B4-BE49-F238E27FC236}">
                  <a16:creationId xmlns:a16="http://schemas.microsoft.com/office/drawing/2014/main" id="{17644DAA-19AC-409C-8A65-05BEB69FB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" y="1180"/>
              <a:ext cx="6" cy="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Oval 18">
              <a:extLst>
                <a:ext uri="{FF2B5EF4-FFF2-40B4-BE49-F238E27FC236}">
                  <a16:creationId xmlns:a16="http://schemas.microsoft.com/office/drawing/2014/main" id="{79254B12-1DA3-445B-97E7-E99BCEBE7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7" y="1085"/>
              <a:ext cx="117" cy="117"/>
            </a:xfrm>
            <a:prstGeom prst="ellipse">
              <a:avLst/>
            </a:prstGeom>
            <a:solidFill>
              <a:srgbClr val="4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Oval 19">
              <a:extLst>
                <a:ext uri="{FF2B5EF4-FFF2-40B4-BE49-F238E27FC236}">
                  <a16:creationId xmlns:a16="http://schemas.microsoft.com/office/drawing/2014/main" id="{2C08BD1B-7B6A-4157-8C7A-FD0BED0A3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" y="1110"/>
              <a:ext cx="64" cy="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F7E1F10D-BFFA-414C-825A-EC4FD9C20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" y="1864"/>
              <a:ext cx="1101" cy="109"/>
            </a:xfrm>
            <a:custGeom>
              <a:avLst/>
              <a:gdLst>
                <a:gd name="T0" fmla="*/ 28 w 566"/>
                <a:gd name="T1" fmla="*/ 56 h 56"/>
                <a:gd name="T2" fmla="*/ 0 w 566"/>
                <a:gd name="T3" fmla="*/ 28 h 56"/>
                <a:gd name="T4" fmla="*/ 28 w 566"/>
                <a:gd name="T5" fmla="*/ 0 h 56"/>
                <a:gd name="T6" fmla="*/ 538 w 566"/>
                <a:gd name="T7" fmla="*/ 0 h 56"/>
                <a:gd name="T8" fmla="*/ 566 w 566"/>
                <a:gd name="T9" fmla="*/ 28 h 56"/>
                <a:gd name="T10" fmla="*/ 538 w 566"/>
                <a:gd name="T11" fmla="*/ 56 h 56"/>
                <a:gd name="T12" fmla="*/ 28 w 566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6" h="56">
                  <a:moveTo>
                    <a:pt x="28" y="56"/>
                  </a:moveTo>
                  <a:cubicBezTo>
                    <a:pt x="13" y="56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538" y="0"/>
                    <a:pt x="538" y="0"/>
                    <a:pt x="538" y="0"/>
                  </a:cubicBezTo>
                  <a:cubicBezTo>
                    <a:pt x="553" y="0"/>
                    <a:pt x="566" y="13"/>
                    <a:pt x="566" y="28"/>
                  </a:cubicBezTo>
                  <a:cubicBezTo>
                    <a:pt x="566" y="44"/>
                    <a:pt x="553" y="56"/>
                    <a:pt x="538" y="56"/>
                  </a:cubicBezTo>
                  <a:cubicBezTo>
                    <a:pt x="28" y="56"/>
                    <a:pt x="28" y="56"/>
                    <a:pt x="28" y="56"/>
                  </a:cubicBezTo>
                </a:path>
              </a:pathLst>
            </a:custGeom>
            <a:solidFill>
              <a:srgbClr val="4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CF1AB8B3-6468-48F0-9AD0-BC83D6353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" y="1775"/>
              <a:ext cx="183" cy="183"/>
            </a:xfrm>
            <a:custGeom>
              <a:avLst/>
              <a:gdLst>
                <a:gd name="T0" fmla="*/ 87 w 94"/>
                <a:gd name="T1" fmla="*/ 62 h 94"/>
                <a:gd name="T2" fmla="*/ 87 w 94"/>
                <a:gd name="T3" fmla="*/ 87 h 94"/>
                <a:gd name="T4" fmla="*/ 61 w 94"/>
                <a:gd name="T5" fmla="*/ 87 h 94"/>
                <a:gd name="T6" fmla="*/ 7 w 94"/>
                <a:gd name="T7" fmla="*/ 33 h 94"/>
                <a:gd name="T8" fmla="*/ 7 w 94"/>
                <a:gd name="T9" fmla="*/ 7 h 94"/>
                <a:gd name="T10" fmla="*/ 33 w 94"/>
                <a:gd name="T11" fmla="*/ 7 h 94"/>
                <a:gd name="T12" fmla="*/ 87 w 94"/>
                <a:gd name="T13" fmla="*/ 6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94">
                  <a:moveTo>
                    <a:pt x="87" y="62"/>
                  </a:moveTo>
                  <a:cubicBezTo>
                    <a:pt x="94" y="69"/>
                    <a:pt x="94" y="80"/>
                    <a:pt x="87" y="87"/>
                  </a:cubicBezTo>
                  <a:cubicBezTo>
                    <a:pt x="80" y="94"/>
                    <a:pt x="68" y="94"/>
                    <a:pt x="61" y="87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6"/>
                    <a:pt x="0" y="14"/>
                    <a:pt x="7" y="7"/>
                  </a:cubicBezTo>
                  <a:cubicBezTo>
                    <a:pt x="14" y="0"/>
                    <a:pt x="25" y="0"/>
                    <a:pt x="33" y="7"/>
                  </a:cubicBezTo>
                  <a:cubicBezTo>
                    <a:pt x="87" y="62"/>
                    <a:pt x="87" y="62"/>
                    <a:pt x="87" y="62"/>
                  </a:cubicBezTo>
                </a:path>
              </a:pathLst>
            </a:custGeom>
            <a:solidFill>
              <a:srgbClr val="4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7925DD50-51DC-4023-9707-526664B13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0" y="1882"/>
              <a:ext cx="183" cy="181"/>
            </a:xfrm>
            <a:custGeom>
              <a:avLst/>
              <a:gdLst>
                <a:gd name="T0" fmla="*/ 87 w 94"/>
                <a:gd name="T1" fmla="*/ 32 h 93"/>
                <a:gd name="T2" fmla="*/ 87 w 94"/>
                <a:gd name="T3" fmla="*/ 7 h 93"/>
                <a:gd name="T4" fmla="*/ 61 w 94"/>
                <a:gd name="T5" fmla="*/ 7 h 93"/>
                <a:gd name="T6" fmla="*/ 7 w 94"/>
                <a:gd name="T7" fmla="*/ 61 h 93"/>
                <a:gd name="T8" fmla="*/ 7 w 94"/>
                <a:gd name="T9" fmla="*/ 86 h 93"/>
                <a:gd name="T10" fmla="*/ 33 w 94"/>
                <a:gd name="T11" fmla="*/ 86 h 93"/>
                <a:gd name="T12" fmla="*/ 87 w 94"/>
                <a:gd name="T13" fmla="*/ 3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93">
                  <a:moveTo>
                    <a:pt x="87" y="32"/>
                  </a:moveTo>
                  <a:cubicBezTo>
                    <a:pt x="94" y="25"/>
                    <a:pt x="94" y="14"/>
                    <a:pt x="87" y="7"/>
                  </a:cubicBezTo>
                  <a:cubicBezTo>
                    <a:pt x="80" y="0"/>
                    <a:pt x="68" y="0"/>
                    <a:pt x="61" y="7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0" y="68"/>
                    <a:pt x="0" y="79"/>
                    <a:pt x="7" y="86"/>
                  </a:cubicBezTo>
                  <a:cubicBezTo>
                    <a:pt x="14" y="93"/>
                    <a:pt x="25" y="93"/>
                    <a:pt x="33" y="86"/>
                  </a:cubicBezTo>
                  <a:cubicBezTo>
                    <a:pt x="87" y="32"/>
                    <a:pt x="87" y="32"/>
                    <a:pt x="87" y="32"/>
                  </a:cubicBezTo>
                </a:path>
              </a:pathLst>
            </a:custGeom>
            <a:solidFill>
              <a:srgbClr val="4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5E7D9E52-EAFE-4C6B-915D-A787265DA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" y="1882"/>
              <a:ext cx="13" cy="27"/>
            </a:xfrm>
            <a:custGeom>
              <a:avLst/>
              <a:gdLst>
                <a:gd name="T0" fmla="*/ 7 w 7"/>
                <a:gd name="T1" fmla="*/ 0 h 14"/>
                <a:gd name="T2" fmla="*/ 0 w 7"/>
                <a:gd name="T3" fmla="*/ 14 h 14"/>
                <a:gd name="T4" fmla="*/ 7 w 7"/>
                <a:gd name="T5" fmla="*/ 0 h 14"/>
                <a:gd name="T6" fmla="*/ 7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cubicBezTo>
                    <a:pt x="3" y="4"/>
                    <a:pt x="1" y="9"/>
                    <a:pt x="0" y="14"/>
                  </a:cubicBezTo>
                  <a:cubicBezTo>
                    <a:pt x="1" y="9"/>
                    <a:pt x="3" y="4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1E9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40413BD7-564B-4A64-B574-34BB819E5F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18" y="1864"/>
              <a:ext cx="80" cy="18"/>
            </a:xfrm>
            <a:custGeom>
              <a:avLst/>
              <a:gdLst>
                <a:gd name="T0" fmla="*/ 17 w 41"/>
                <a:gd name="T1" fmla="*/ 0 h 9"/>
                <a:gd name="T2" fmla="*/ 0 w 41"/>
                <a:gd name="T3" fmla="*/ 9 h 9"/>
                <a:gd name="T4" fmla="*/ 0 w 41"/>
                <a:gd name="T5" fmla="*/ 9 h 9"/>
                <a:gd name="T6" fmla="*/ 17 w 41"/>
                <a:gd name="T7" fmla="*/ 0 h 9"/>
                <a:gd name="T8" fmla="*/ 17 w 41"/>
                <a:gd name="T9" fmla="*/ 0 h 9"/>
                <a:gd name="T10" fmla="*/ 41 w 41"/>
                <a:gd name="T11" fmla="*/ 0 h 9"/>
                <a:gd name="T12" fmla="*/ 20 w 41"/>
                <a:gd name="T13" fmla="*/ 0 h 9"/>
                <a:gd name="T14" fmla="*/ 20 w 41"/>
                <a:gd name="T15" fmla="*/ 0 h 9"/>
                <a:gd name="T16" fmla="*/ 20 w 41"/>
                <a:gd name="T17" fmla="*/ 0 h 9"/>
                <a:gd name="T18" fmla="*/ 20 w 41"/>
                <a:gd name="T19" fmla="*/ 0 h 9"/>
                <a:gd name="T20" fmla="*/ 41 w 41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9">
                  <a:moveTo>
                    <a:pt x="17" y="0"/>
                  </a:moveTo>
                  <a:cubicBezTo>
                    <a:pt x="10" y="1"/>
                    <a:pt x="4" y="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" y="4"/>
                    <a:pt x="10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41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1" y="0"/>
                    <a:pt x="41" y="0"/>
                    <a:pt x="41" y="0"/>
                  </a:cubicBezTo>
                </a:path>
              </a:pathLst>
            </a:custGeom>
            <a:solidFill>
              <a:srgbClr val="1E9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6E32236A-94DF-45EB-B2A7-3DE630EFA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" y="1864"/>
              <a:ext cx="6" cy="0"/>
            </a:xfrm>
            <a:custGeom>
              <a:avLst/>
              <a:gdLst>
                <a:gd name="T0" fmla="*/ 3 w 3"/>
                <a:gd name="T1" fmla="*/ 0 w 3"/>
                <a:gd name="T2" fmla="*/ 0 w 3"/>
                <a:gd name="T3" fmla="*/ 3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1887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Freeform 26">
              <a:extLst>
                <a:ext uri="{FF2B5EF4-FFF2-40B4-BE49-F238E27FC236}">
                  <a16:creationId xmlns:a16="http://schemas.microsoft.com/office/drawing/2014/main" id="{3F43AC1F-EC20-4C17-9200-C6933A3AC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5" y="1929"/>
              <a:ext cx="13" cy="27"/>
            </a:xfrm>
            <a:custGeom>
              <a:avLst/>
              <a:gdLst>
                <a:gd name="T0" fmla="*/ 0 w 7"/>
                <a:gd name="T1" fmla="*/ 0 h 14"/>
                <a:gd name="T2" fmla="*/ 7 w 7"/>
                <a:gd name="T3" fmla="*/ 14 h 14"/>
                <a:gd name="T4" fmla="*/ 7 w 7"/>
                <a:gd name="T5" fmla="*/ 14 h 14"/>
                <a:gd name="T6" fmla="*/ 0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0"/>
                  </a:moveTo>
                  <a:cubicBezTo>
                    <a:pt x="1" y="6"/>
                    <a:pt x="3" y="10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0"/>
                    <a:pt x="1" y="6"/>
                    <a:pt x="0" y="0"/>
                  </a:cubicBezTo>
                </a:path>
              </a:pathLst>
            </a:custGeom>
            <a:solidFill>
              <a:srgbClr val="1E9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7">
              <a:extLst>
                <a:ext uri="{FF2B5EF4-FFF2-40B4-BE49-F238E27FC236}">
                  <a16:creationId xmlns:a16="http://schemas.microsoft.com/office/drawing/2014/main" id="{B3C0E826-16A5-47F1-9793-1EB6906EC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" y="1956"/>
              <a:ext cx="39" cy="17"/>
            </a:xfrm>
            <a:custGeom>
              <a:avLst/>
              <a:gdLst>
                <a:gd name="T0" fmla="*/ 0 w 20"/>
                <a:gd name="T1" fmla="*/ 0 h 9"/>
                <a:gd name="T2" fmla="*/ 0 w 20"/>
                <a:gd name="T3" fmla="*/ 0 h 9"/>
                <a:gd name="T4" fmla="*/ 20 w 20"/>
                <a:gd name="T5" fmla="*/ 9 h 9"/>
                <a:gd name="T6" fmla="*/ 20 w 20"/>
                <a:gd name="T7" fmla="*/ 9 h 9"/>
                <a:gd name="T8" fmla="*/ 0 w 2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"/>
                    <a:pt x="12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2" y="9"/>
                    <a:pt x="5" y="6"/>
                    <a:pt x="0" y="0"/>
                  </a:cubicBezTo>
                </a:path>
              </a:pathLst>
            </a:custGeom>
            <a:solidFill>
              <a:srgbClr val="1E9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8">
              <a:extLst>
                <a:ext uri="{FF2B5EF4-FFF2-40B4-BE49-F238E27FC236}">
                  <a16:creationId xmlns:a16="http://schemas.microsoft.com/office/drawing/2014/main" id="{91874F78-5318-4A4C-8252-D5C9216A4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3" y="1864"/>
              <a:ext cx="138" cy="109"/>
            </a:xfrm>
            <a:custGeom>
              <a:avLst/>
              <a:gdLst>
                <a:gd name="T0" fmla="*/ 49 w 71"/>
                <a:gd name="T1" fmla="*/ 0 h 56"/>
                <a:gd name="T2" fmla="*/ 49 w 71"/>
                <a:gd name="T3" fmla="*/ 0 h 56"/>
                <a:gd name="T4" fmla="*/ 28 w 71"/>
                <a:gd name="T5" fmla="*/ 0 h 56"/>
                <a:gd name="T6" fmla="*/ 28 w 71"/>
                <a:gd name="T7" fmla="*/ 0 h 56"/>
                <a:gd name="T8" fmla="*/ 25 w 71"/>
                <a:gd name="T9" fmla="*/ 0 h 56"/>
                <a:gd name="T10" fmla="*/ 8 w 71"/>
                <a:gd name="T11" fmla="*/ 9 h 56"/>
                <a:gd name="T12" fmla="*/ 1 w 71"/>
                <a:gd name="T13" fmla="*/ 23 h 56"/>
                <a:gd name="T14" fmla="*/ 0 w 71"/>
                <a:gd name="T15" fmla="*/ 28 h 56"/>
                <a:gd name="T16" fmla="*/ 0 w 71"/>
                <a:gd name="T17" fmla="*/ 28 h 56"/>
                <a:gd name="T18" fmla="*/ 1 w 71"/>
                <a:gd name="T19" fmla="*/ 33 h 56"/>
                <a:gd name="T20" fmla="*/ 8 w 71"/>
                <a:gd name="T21" fmla="*/ 47 h 56"/>
                <a:gd name="T22" fmla="*/ 28 w 71"/>
                <a:gd name="T23" fmla="*/ 56 h 56"/>
                <a:gd name="T24" fmla="*/ 49 w 71"/>
                <a:gd name="T25" fmla="*/ 56 h 56"/>
                <a:gd name="T26" fmla="*/ 64 w 71"/>
                <a:gd name="T27" fmla="*/ 41 h 56"/>
                <a:gd name="T28" fmla="*/ 64 w 71"/>
                <a:gd name="T29" fmla="*/ 41 h 56"/>
                <a:gd name="T30" fmla="*/ 64 w 71"/>
                <a:gd name="T31" fmla="*/ 41 h 56"/>
                <a:gd name="T32" fmla="*/ 64 w 71"/>
                <a:gd name="T33" fmla="*/ 16 h 56"/>
                <a:gd name="T34" fmla="*/ 64 w 71"/>
                <a:gd name="T35" fmla="*/ 16 h 56"/>
                <a:gd name="T36" fmla="*/ 49 w 71"/>
                <a:gd name="T3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56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18" y="1"/>
                    <a:pt x="12" y="4"/>
                    <a:pt x="8" y="9"/>
                  </a:cubicBezTo>
                  <a:cubicBezTo>
                    <a:pt x="4" y="13"/>
                    <a:pt x="2" y="18"/>
                    <a:pt x="1" y="23"/>
                  </a:cubicBezTo>
                  <a:cubicBezTo>
                    <a:pt x="0" y="25"/>
                    <a:pt x="0" y="26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0" y="32"/>
                    <a:pt x="1" y="33"/>
                  </a:cubicBezTo>
                  <a:cubicBezTo>
                    <a:pt x="2" y="39"/>
                    <a:pt x="4" y="43"/>
                    <a:pt x="8" y="47"/>
                  </a:cubicBezTo>
                  <a:cubicBezTo>
                    <a:pt x="13" y="53"/>
                    <a:pt x="20" y="56"/>
                    <a:pt x="28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71" y="34"/>
                    <a:pt x="71" y="23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1887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Oval 29">
              <a:extLst>
                <a:ext uri="{FF2B5EF4-FFF2-40B4-BE49-F238E27FC236}">
                  <a16:creationId xmlns:a16="http://schemas.microsoft.com/office/drawing/2014/main" id="{E13A06FB-673B-47EF-8189-97056D10F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2" y="1888"/>
              <a:ext cx="64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174B62E9-BFA5-4C32-8544-EC47D1928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" y="2061"/>
              <a:ext cx="66" cy="109"/>
            </a:xfrm>
            <a:custGeom>
              <a:avLst/>
              <a:gdLst>
                <a:gd name="T0" fmla="*/ 34 w 34"/>
                <a:gd name="T1" fmla="*/ 56 h 56"/>
                <a:gd name="T2" fmla="*/ 1 w 34"/>
                <a:gd name="T3" fmla="*/ 56 h 56"/>
                <a:gd name="T4" fmla="*/ 1 w 34"/>
                <a:gd name="T5" fmla="*/ 49 h 56"/>
                <a:gd name="T6" fmla="*/ 16 w 34"/>
                <a:gd name="T7" fmla="*/ 30 h 56"/>
                <a:gd name="T8" fmla="*/ 21 w 34"/>
                <a:gd name="T9" fmla="*/ 22 h 56"/>
                <a:gd name="T10" fmla="*/ 22 w 34"/>
                <a:gd name="T11" fmla="*/ 16 h 56"/>
                <a:gd name="T12" fmla="*/ 21 w 34"/>
                <a:gd name="T13" fmla="*/ 11 h 56"/>
                <a:gd name="T14" fmla="*/ 17 w 34"/>
                <a:gd name="T15" fmla="*/ 8 h 56"/>
                <a:gd name="T16" fmla="*/ 13 w 34"/>
                <a:gd name="T17" fmla="*/ 11 h 56"/>
                <a:gd name="T18" fmla="*/ 11 w 34"/>
                <a:gd name="T19" fmla="*/ 18 h 56"/>
                <a:gd name="T20" fmla="*/ 1 w 34"/>
                <a:gd name="T21" fmla="*/ 18 h 56"/>
                <a:gd name="T22" fmla="*/ 1 w 34"/>
                <a:gd name="T23" fmla="*/ 18 h 56"/>
                <a:gd name="T24" fmla="*/ 5 w 34"/>
                <a:gd name="T25" fmla="*/ 5 h 56"/>
                <a:gd name="T26" fmla="*/ 17 w 34"/>
                <a:gd name="T27" fmla="*/ 0 h 56"/>
                <a:gd name="T28" fmla="*/ 29 w 34"/>
                <a:gd name="T29" fmla="*/ 4 h 56"/>
                <a:gd name="T30" fmla="*/ 33 w 34"/>
                <a:gd name="T31" fmla="*/ 16 h 56"/>
                <a:gd name="T32" fmla="*/ 30 w 34"/>
                <a:gd name="T33" fmla="*/ 26 h 56"/>
                <a:gd name="T34" fmla="*/ 23 w 34"/>
                <a:gd name="T35" fmla="*/ 37 h 56"/>
                <a:gd name="T36" fmla="*/ 15 w 34"/>
                <a:gd name="T37" fmla="*/ 47 h 56"/>
                <a:gd name="T38" fmla="*/ 34 w 34"/>
                <a:gd name="T39" fmla="*/ 47 h 56"/>
                <a:gd name="T40" fmla="*/ 34 w 34"/>
                <a:gd name="T4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6">
                  <a:moveTo>
                    <a:pt x="34" y="56"/>
                  </a:moveTo>
                  <a:cubicBezTo>
                    <a:pt x="1" y="56"/>
                    <a:pt x="1" y="56"/>
                    <a:pt x="1" y="5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8" y="27"/>
                    <a:pt x="20" y="24"/>
                    <a:pt x="21" y="22"/>
                  </a:cubicBezTo>
                  <a:cubicBezTo>
                    <a:pt x="22" y="20"/>
                    <a:pt x="22" y="18"/>
                    <a:pt x="22" y="16"/>
                  </a:cubicBezTo>
                  <a:cubicBezTo>
                    <a:pt x="22" y="14"/>
                    <a:pt x="22" y="12"/>
                    <a:pt x="21" y="11"/>
                  </a:cubicBezTo>
                  <a:cubicBezTo>
                    <a:pt x="20" y="9"/>
                    <a:pt x="18" y="8"/>
                    <a:pt x="17" y="8"/>
                  </a:cubicBezTo>
                  <a:cubicBezTo>
                    <a:pt x="15" y="8"/>
                    <a:pt x="14" y="9"/>
                    <a:pt x="13" y="11"/>
                  </a:cubicBezTo>
                  <a:cubicBezTo>
                    <a:pt x="12" y="13"/>
                    <a:pt x="11" y="15"/>
                    <a:pt x="1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3"/>
                    <a:pt x="2" y="9"/>
                    <a:pt x="5" y="5"/>
                  </a:cubicBezTo>
                  <a:cubicBezTo>
                    <a:pt x="8" y="2"/>
                    <a:pt x="12" y="0"/>
                    <a:pt x="17" y="0"/>
                  </a:cubicBezTo>
                  <a:cubicBezTo>
                    <a:pt x="22" y="0"/>
                    <a:pt x="26" y="1"/>
                    <a:pt x="29" y="4"/>
                  </a:cubicBezTo>
                  <a:cubicBezTo>
                    <a:pt x="31" y="7"/>
                    <a:pt x="33" y="11"/>
                    <a:pt x="33" y="16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9" y="29"/>
                    <a:pt x="26" y="32"/>
                    <a:pt x="23" y="3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34" y="47"/>
                    <a:pt x="34" y="47"/>
                    <a:pt x="34" y="47"/>
                  </a:cubicBezTo>
                  <a:lnTo>
                    <a:pt x="34" y="56"/>
                  </a:lnTo>
                  <a:close/>
                </a:path>
              </a:pathLst>
            </a:custGeom>
            <a:solidFill>
              <a:srgbClr val="4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02998B88-A64A-4D52-8F4E-2D933CD8E0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6" y="2061"/>
              <a:ext cx="62" cy="111"/>
            </a:xfrm>
            <a:custGeom>
              <a:avLst/>
              <a:gdLst>
                <a:gd name="T0" fmla="*/ 32 w 32"/>
                <a:gd name="T1" fmla="*/ 34 h 57"/>
                <a:gd name="T2" fmla="*/ 28 w 32"/>
                <a:gd name="T3" fmla="*/ 51 h 57"/>
                <a:gd name="T4" fmla="*/ 16 w 32"/>
                <a:gd name="T5" fmla="*/ 57 h 57"/>
                <a:gd name="T6" fmla="*/ 4 w 32"/>
                <a:gd name="T7" fmla="*/ 51 h 57"/>
                <a:gd name="T8" fmla="*/ 0 w 32"/>
                <a:gd name="T9" fmla="*/ 34 h 57"/>
                <a:gd name="T10" fmla="*/ 0 w 32"/>
                <a:gd name="T11" fmla="*/ 22 h 57"/>
                <a:gd name="T12" fmla="*/ 4 w 32"/>
                <a:gd name="T13" fmla="*/ 6 h 57"/>
                <a:gd name="T14" fmla="*/ 16 w 32"/>
                <a:gd name="T15" fmla="*/ 0 h 57"/>
                <a:gd name="T16" fmla="*/ 28 w 32"/>
                <a:gd name="T17" fmla="*/ 6 h 57"/>
                <a:gd name="T18" fmla="*/ 32 w 32"/>
                <a:gd name="T19" fmla="*/ 22 h 57"/>
                <a:gd name="T20" fmla="*/ 32 w 32"/>
                <a:gd name="T21" fmla="*/ 34 h 57"/>
                <a:gd name="T22" fmla="*/ 22 w 32"/>
                <a:gd name="T23" fmla="*/ 21 h 57"/>
                <a:gd name="T24" fmla="*/ 20 w 32"/>
                <a:gd name="T25" fmla="*/ 12 h 57"/>
                <a:gd name="T26" fmla="*/ 16 w 32"/>
                <a:gd name="T27" fmla="*/ 9 h 57"/>
                <a:gd name="T28" fmla="*/ 16 w 32"/>
                <a:gd name="T29" fmla="*/ 9 h 57"/>
                <a:gd name="T30" fmla="*/ 12 w 32"/>
                <a:gd name="T31" fmla="*/ 12 h 57"/>
                <a:gd name="T32" fmla="*/ 11 w 32"/>
                <a:gd name="T33" fmla="*/ 21 h 57"/>
                <a:gd name="T34" fmla="*/ 11 w 32"/>
                <a:gd name="T35" fmla="*/ 35 h 57"/>
                <a:gd name="T36" fmla="*/ 12 w 32"/>
                <a:gd name="T37" fmla="*/ 45 h 57"/>
                <a:gd name="T38" fmla="*/ 16 w 32"/>
                <a:gd name="T39" fmla="*/ 48 h 57"/>
                <a:gd name="T40" fmla="*/ 16 w 32"/>
                <a:gd name="T41" fmla="*/ 48 h 57"/>
                <a:gd name="T42" fmla="*/ 20 w 32"/>
                <a:gd name="T43" fmla="*/ 45 h 57"/>
                <a:gd name="T44" fmla="*/ 22 w 32"/>
                <a:gd name="T45" fmla="*/ 35 h 57"/>
                <a:gd name="T46" fmla="*/ 22 w 32"/>
                <a:gd name="T47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57">
                  <a:moveTo>
                    <a:pt x="32" y="34"/>
                  </a:moveTo>
                  <a:cubicBezTo>
                    <a:pt x="32" y="42"/>
                    <a:pt x="31" y="47"/>
                    <a:pt x="28" y="51"/>
                  </a:cubicBezTo>
                  <a:cubicBezTo>
                    <a:pt x="25" y="55"/>
                    <a:pt x="21" y="57"/>
                    <a:pt x="16" y="57"/>
                  </a:cubicBezTo>
                  <a:cubicBezTo>
                    <a:pt x="11" y="57"/>
                    <a:pt x="7" y="55"/>
                    <a:pt x="4" y="51"/>
                  </a:cubicBezTo>
                  <a:cubicBezTo>
                    <a:pt x="1" y="47"/>
                    <a:pt x="0" y="42"/>
                    <a:pt x="0" y="3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1" y="9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1" y="0"/>
                    <a:pt x="25" y="2"/>
                    <a:pt x="28" y="6"/>
                  </a:cubicBezTo>
                  <a:cubicBezTo>
                    <a:pt x="31" y="9"/>
                    <a:pt x="32" y="15"/>
                    <a:pt x="32" y="22"/>
                  </a:cubicBezTo>
                  <a:lnTo>
                    <a:pt x="32" y="34"/>
                  </a:lnTo>
                  <a:close/>
                  <a:moveTo>
                    <a:pt x="22" y="21"/>
                  </a:moveTo>
                  <a:cubicBezTo>
                    <a:pt x="22" y="17"/>
                    <a:pt x="21" y="14"/>
                    <a:pt x="20" y="12"/>
                  </a:cubicBezTo>
                  <a:cubicBezTo>
                    <a:pt x="19" y="10"/>
                    <a:pt x="18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9"/>
                    <a:pt x="13" y="10"/>
                    <a:pt x="12" y="12"/>
                  </a:cubicBezTo>
                  <a:cubicBezTo>
                    <a:pt x="11" y="14"/>
                    <a:pt x="11" y="17"/>
                    <a:pt x="11" y="2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40"/>
                    <a:pt x="11" y="43"/>
                    <a:pt x="12" y="45"/>
                  </a:cubicBezTo>
                  <a:cubicBezTo>
                    <a:pt x="13" y="47"/>
                    <a:pt x="14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8" y="48"/>
                    <a:pt x="19" y="47"/>
                    <a:pt x="20" y="45"/>
                  </a:cubicBezTo>
                  <a:cubicBezTo>
                    <a:pt x="21" y="43"/>
                    <a:pt x="22" y="40"/>
                    <a:pt x="22" y="35"/>
                  </a:cubicBezTo>
                  <a:lnTo>
                    <a:pt x="22" y="21"/>
                  </a:lnTo>
                  <a:close/>
                </a:path>
              </a:pathLst>
            </a:custGeom>
            <a:solidFill>
              <a:srgbClr val="4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12A90DC2-C147-456A-B9D9-4D8B00404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" y="2063"/>
              <a:ext cx="42" cy="107"/>
            </a:xfrm>
            <a:custGeom>
              <a:avLst/>
              <a:gdLst>
                <a:gd name="T0" fmla="*/ 42 w 42"/>
                <a:gd name="T1" fmla="*/ 107 h 107"/>
                <a:gd name="T2" fmla="*/ 21 w 42"/>
                <a:gd name="T3" fmla="*/ 107 h 107"/>
                <a:gd name="T4" fmla="*/ 21 w 42"/>
                <a:gd name="T5" fmla="*/ 21 h 107"/>
                <a:gd name="T6" fmla="*/ 0 w 42"/>
                <a:gd name="T7" fmla="*/ 21 h 107"/>
                <a:gd name="T8" fmla="*/ 0 w 42"/>
                <a:gd name="T9" fmla="*/ 6 h 107"/>
                <a:gd name="T10" fmla="*/ 42 w 42"/>
                <a:gd name="T11" fmla="*/ 0 h 107"/>
                <a:gd name="T12" fmla="*/ 42 w 42"/>
                <a:gd name="T1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07">
                  <a:moveTo>
                    <a:pt x="42" y="107"/>
                  </a:moveTo>
                  <a:lnTo>
                    <a:pt x="21" y="107"/>
                  </a:lnTo>
                  <a:lnTo>
                    <a:pt x="21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42" y="0"/>
                  </a:lnTo>
                  <a:lnTo>
                    <a:pt x="42" y="107"/>
                  </a:lnTo>
                  <a:close/>
                </a:path>
              </a:pathLst>
            </a:custGeom>
            <a:solidFill>
              <a:srgbClr val="4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3">
              <a:extLst>
                <a:ext uri="{FF2B5EF4-FFF2-40B4-BE49-F238E27FC236}">
                  <a16:creationId xmlns:a16="http://schemas.microsoft.com/office/drawing/2014/main" id="{0E306680-F9F4-44AE-B579-FC23FACC42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6" y="2061"/>
              <a:ext cx="66" cy="111"/>
            </a:xfrm>
            <a:custGeom>
              <a:avLst/>
              <a:gdLst>
                <a:gd name="T0" fmla="*/ 20 w 34"/>
                <a:gd name="T1" fmla="*/ 0 h 57"/>
                <a:gd name="T2" fmla="*/ 25 w 34"/>
                <a:gd name="T3" fmla="*/ 0 h 57"/>
                <a:gd name="T4" fmla="*/ 29 w 34"/>
                <a:gd name="T5" fmla="*/ 2 h 57"/>
                <a:gd name="T6" fmla="*/ 28 w 34"/>
                <a:gd name="T7" fmla="*/ 10 h 57"/>
                <a:gd name="T8" fmla="*/ 24 w 34"/>
                <a:gd name="T9" fmla="*/ 9 h 57"/>
                <a:gd name="T10" fmla="*/ 20 w 34"/>
                <a:gd name="T11" fmla="*/ 9 h 57"/>
                <a:gd name="T12" fmla="*/ 14 w 34"/>
                <a:gd name="T13" fmla="*/ 12 h 57"/>
                <a:gd name="T14" fmla="*/ 11 w 34"/>
                <a:gd name="T15" fmla="*/ 22 h 57"/>
                <a:gd name="T16" fmla="*/ 12 w 34"/>
                <a:gd name="T17" fmla="*/ 23 h 57"/>
                <a:gd name="T18" fmla="*/ 15 w 34"/>
                <a:gd name="T19" fmla="*/ 20 h 57"/>
                <a:gd name="T20" fmla="*/ 21 w 34"/>
                <a:gd name="T21" fmla="*/ 19 h 57"/>
                <a:gd name="T22" fmla="*/ 30 w 34"/>
                <a:gd name="T23" fmla="*/ 24 h 57"/>
                <a:gd name="T24" fmla="*/ 34 w 34"/>
                <a:gd name="T25" fmla="*/ 38 h 57"/>
                <a:gd name="T26" fmla="*/ 29 w 34"/>
                <a:gd name="T27" fmla="*/ 51 h 57"/>
                <a:gd name="T28" fmla="*/ 18 w 34"/>
                <a:gd name="T29" fmla="*/ 57 h 57"/>
                <a:gd name="T30" fmla="*/ 5 w 34"/>
                <a:gd name="T31" fmla="*/ 51 h 57"/>
                <a:gd name="T32" fmla="*/ 0 w 34"/>
                <a:gd name="T33" fmla="*/ 35 h 57"/>
                <a:gd name="T34" fmla="*/ 0 w 34"/>
                <a:gd name="T35" fmla="*/ 23 h 57"/>
                <a:gd name="T36" fmla="*/ 6 w 34"/>
                <a:gd name="T37" fmla="*/ 6 h 57"/>
                <a:gd name="T38" fmla="*/ 20 w 34"/>
                <a:gd name="T39" fmla="*/ 0 h 57"/>
                <a:gd name="T40" fmla="*/ 18 w 34"/>
                <a:gd name="T41" fmla="*/ 27 h 57"/>
                <a:gd name="T42" fmla="*/ 14 w 34"/>
                <a:gd name="T43" fmla="*/ 28 h 57"/>
                <a:gd name="T44" fmla="*/ 11 w 34"/>
                <a:gd name="T45" fmla="*/ 30 h 57"/>
                <a:gd name="T46" fmla="*/ 11 w 34"/>
                <a:gd name="T47" fmla="*/ 35 h 57"/>
                <a:gd name="T48" fmla="*/ 13 w 34"/>
                <a:gd name="T49" fmla="*/ 45 h 57"/>
                <a:gd name="T50" fmla="*/ 18 w 34"/>
                <a:gd name="T51" fmla="*/ 48 h 57"/>
                <a:gd name="T52" fmla="*/ 22 w 34"/>
                <a:gd name="T53" fmla="*/ 45 h 57"/>
                <a:gd name="T54" fmla="*/ 23 w 34"/>
                <a:gd name="T55" fmla="*/ 38 h 57"/>
                <a:gd name="T56" fmla="*/ 22 w 34"/>
                <a:gd name="T57" fmla="*/ 30 h 57"/>
                <a:gd name="T58" fmla="*/ 18 w 34"/>
                <a:gd name="T59" fmla="*/ 2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57">
                  <a:moveTo>
                    <a:pt x="20" y="0"/>
                  </a:moveTo>
                  <a:cubicBezTo>
                    <a:pt x="22" y="0"/>
                    <a:pt x="23" y="0"/>
                    <a:pt x="25" y="0"/>
                  </a:cubicBezTo>
                  <a:cubicBezTo>
                    <a:pt x="26" y="1"/>
                    <a:pt x="28" y="1"/>
                    <a:pt x="29" y="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10"/>
                    <a:pt x="25" y="9"/>
                    <a:pt x="24" y="9"/>
                  </a:cubicBezTo>
                  <a:cubicBezTo>
                    <a:pt x="23" y="9"/>
                    <a:pt x="21" y="9"/>
                    <a:pt x="20" y="9"/>
                  </a:cubicBezTo>
                  <a:cubicBezTo>
                    <a:pt x="17" y="9"/>
                    <a:pt x="15" y="10"/>
                    <a:pt x="14" y="12"/>
                  </a:cubicBezTo>
                  <a:cubicBezTo>
                    <a:pt x="12" y="15"/>
                    <a:pt x="11" y="18"/>
                    <a:pt x="11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1"/>
                    <a:pt x="14" y="21"/>
                    <a:pt x="15" y="20"/>
                  </a:cubicBezTo>
                  <a:cubicBezTo>
                    <a:pt x="17" y="19"/>
                    <a:pt x="19" y="19"/>
                    <a:pt x="21" y="19"/>
                  </a:cubicBezTo>
                  <a:cubicBezTo>
                    <a:pt x="25" y="19"/>
                    <a:pt x="28" y="21"/>
                    <a:pt x="30" y="24"/>
                  </a:cubicBezTo>
                  <a:cubicBezTo>
                    <a:pt x="33" y="28"/>
                    <a:pt x="34" y="32"/>
                    <a:pt x="34" y="38"/>
                  </a:cubicBezTo>
                  <a:cubicBezTo>
                    <a:pt x="34" y="43"/>
                    <a:pt x="32" y="48"/>
                    <a:pt x="29" y="51"/>
                  </a:cubicBezTo>
                  <a:cubicBezTo>
                    <a:pt x="26" y="55"/>
                    <a:pt x="22" y="57"/>
                    <a:pt x="18" y="57"/>
                  </a:cubicBezTo>
                  <a:cubicBezTo>
                    <a:pt x="13" y="57"/>
                    <a:pt x="8" y="55"/>
                    <a:pt x="5" y="51"/>
                  </a:cubicBezTo>
                  <a:cubicBezTo>
                    <a:pt x="2" y="47"/>
                    <a:pt x="0" y="42"/>
                    <a:pt x="0" y="3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10" y="2"/>
                    <a:pt x="14" y="0"/>
                    <a:pt x="20" y="0"/>
                  </a:cubicBezTo>
                  <a:close/>
                  <a:moveTo>
                    <a:pt x="18" y="27"/>
                  </a:moveTo>
                  <a:cubicBezTo>
                    <a:pt x="16" y="27"/>
                    <a:pt x="15" y="28"/>
                    <a:pt x="14" y="28"/>
                  </a:cubicBezTo>
                  <a:cubicBezTo>
                    <a:pt x="13" y="29"/>
                    <a:pt x="12" y="29"/>
                    <a:pt x="11" y="3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9"/>
                    <a:pt x="12" y="42"/>
                    <a:pt x="13" y="45"/>
                  </a:cubicBezTo>
                  <a:cubicBezTo>
                    <a:pt x="14" y="47"/>
                    <a:pt x="16" y="48"/>
                    <a:pt x="18" y="48"/>
                  </a:cubicBezTo>
                  <a:cubicBezTo>
                    <a:pt x="19" y="48"/>
                    <a:pt x="21" y="47"/>
                    <a:pt x="22" y="45"/>
                  </a:cubicBezTo>
                  <a:cubicBezTo>
                    <a:pt x="23" y="43"/>
                    <a:pt x="23" y="41"/>
                    <a:pt x="23" y="38"/>
                  </a:cubicBezTo>
                  <a:cubicBezTo>
                    <a:pt x="23" y="35"/>
                    <a:pt x="23" y="32"/>
                    <a:pt x="22" y="30"/>
                  </a:cubicBezTo>
                  <a:cubicBezTo>
                    <a:pt x="21" y="28"/>
                    <a:pt x="19" y="27"/>
                    <a:pt x="18" y="27"/>
                  </a:cubicBezTo>
                  <a:close/>
                </a:path>
              </a:pathLst>
            </a:custGeom>
            <a:solidFill>
              <a:srgbClr val="46A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Rectangle 34">
              <a:extLst>
                <a:ext uri="{FF2B5EF4-FFF2-40B4-BE49-F238E27FC236}">
                  <a16:creationId xmlns:a16="http://schemas.microsoft.com/office/drawing/2014/main" id="{FC890089-8177-4A0E-93E5-C48DF6C65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" y="1180"/>
              <a:ext cx="6" cy="704"/>
            </a:xfrm>
            <a:prstGeom prst="rect">
              <a:avLst/>
            </a:prstGeom>
            <a:solidFill>
              <a:srgbClr val="86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Rectangle 35">
              <a:extLst>
                <a:ext uri="{FF2B5EF4-FFF2-40B4-BE49-F238E27FC236}">
                  <a16:creationId xmlns:a16="http://schemas.microsoft.com/office/drawing/2014/main" id="{1662827B-D73D-42EB-A318-C5F24E746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6" y="1180"/>
              <a:ext cx="6" cy="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Oval 36">
              <a:extLst>
                <a:ext uri="{FF2B5EF4-FFF2-40B4-BE49-F238E27FC236}">
                  <a16:creationId xmlns:a16="http://schemas.microsoft.com/office/drawing/2014/main" id="{DFF328B6-090A-4621-B73F-30B807A1F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1" y="1085"/>
              <a:ext cx="117" cy="117"/>
            </a:xfrm>
            <a:prstGeom prst="ellipse">
              <a:avLst/>
            </a:prstGeom>
            <a:solidFill>
              <a:srgbClr val="86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Oval 37">
              <a:extLst>
                <a:ext uri="{FF2B5EF4-FFF2-40B4-BE49-F238E27FC236}">
                  <a16:creationId xmlns:a16="http://schemas.microsoft.com/office/drawing/2014/main" id="{E71BD121-4CE6-48C2-8CBE-3C8B393E4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6" y="1110"/>
              <a:ext cx="65" cy="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Freeform 38">
              <a:extLst>
                <a:ext uri="{FF2B5EF4-FFF2-40B4-BE49-F238E27FC236}">
                  <a16:creationId xmlns:a16="http://schemas.microsoft.com/office/drawing/2014/main" id="{8AA45273-3B0E-424C-B98C-7E06AC8D5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" y="1864"/>
              <a:ext cx="1099" cy="111"/>
            </a:xfrm>
            <a:custGeom>
              <a:avLst/>
              <a:gdLst>
                <a:gd name="T0" fmla="*/ 28 w 565"/>
                <a:gd name="T1" fmla="*/ 57 h 57"/>
                <a:gd name="T2" fmla="*/ 0 w 565"/>
                <a:gd name="T3" fmla="*/ 28 h 57"/>
                <a:gd name="T4" fmla="*/ 28 w 565"/>
                <a:gd name="T5" fmla="*/ 0 h 57"/>
                <a:gd name="T6" fmla="*/ 537 w 565"/>
                <a:gd name="T7" fmla="*/ 0 h 57"/>
                <a:gd name="T8" fmla="*/ 565 w 565"/>
                <a:gd name="T9" fmla="*/ 28 h 57"/>
                <a:gd name="T10" fmla="*/ 537 w 565"/>
                <a:gd name="T11" fmla="*/ 57 h 57"/>
                <a:gd name="T12" fmla="*/ 28 w 56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7">
                  <a:moveTo>
                    <a:pt x="28" y="57"/>
                  </a:moveTo>
                  <a:cubicBezTo>
                    <a:pt x="12" y="57"/>
                    <a:pt x="0" y="44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52" y="0"/>
                    <a:pt x="565" y="13"/>
                    <a:pt x="565" y="28"/>
                  </a:cubicBezTo>
                  <a:cubicBezTo>
                    <a:pt x="565" y="44"/>
                    <a:pt x="552" y="57"/>
                    <a:pt x="537" y="57"/>
                  </a:cubicBezTo>
                  <a:cubicBezTo>
                    <a:pt x="28" y="57"/>
                    <a:pt x="28" y="57"/>
                    <a:pt x="28" y="57"/>
                  </a:cubicBezTo>
                </a:path>
              </a:pathLst>
            </a:custGeom>
            <a:solidFill>
              <a:srgbClr val="86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9">
              <a:extLst>
                <a:ext uri="{FF2B5EF4-FFF2-40B4-BE49-F238E27FC236}">
                  <a16:creationId xmlns:a16="http://schemas.microsoft.com/office/drawing/2014/main" id="{73B6A184-7A7D-4D90-8726-4927DD98A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1775"/>
              <a:ext cx="181" cy="183"/>
            </a:xfrm>
            <a:custGeom>
              <a:avLst/>
              <a:gdLst>
                <a:gd name="T0" fmla="*/ 86 w 93"/>
                <a:gd name="T1" fmla="*/ 62 h 94"/>
                <a:gd name="T2" fmla="*/ 86 w 93"/>
                <a:gd name="T3" fmla="*/ 87 h 94"/>
                <a:gd name="T4" fmla="*/ 61 w 93"/>
                <a:gd name="T5" fmla="*/ 87 h 94"/>
                <a:gd name="T6" fmla="*/ 6 w 93"/>
                <a:gd name="T7" fmla="*/ 33 h 94"/>
                <a:gd name="T8" fmla="*/ 6 w 93"/>
                <a:gd name="T9" fmla="*/ 7 h 94"/>
                <a:gd name="T10" fmla="*/ 32 w 93"/>
                <a:gd name="T11" fmla="*/ 7 h 94"/>
                <a:gd name="T12" fmla="*/ 86 w 93"/>
                <a:gd name="T13" fmla="*/ 6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4">
                  <a:moveTo>
                    <a:pt x="86" y="62"/>
                  </a:moveTo>
                  <a:cubicBezTo>
                    <a:pt x="93" y="69"/>
                    <a:pt x="93" y="80"/>
                    <a:pt x="86" y="87"/>
                  </a:cubicBezTo>
                  <a:cubicBezTo>
                    <a:pt x="79" y="94"/>
                    <a:pt x="68" y="94"/>
                    <a:pt x="61" y="8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0" y="26"/>
                    <a:pt x="0" y="14"/>
                    <a:pt x="6" y="7"/>
                  </a:cubicBezTo>
                  <a:cubicBezTo>
                    <a:pt x="14" y="0"/>
                    <a:pt x="25" y="0"/>
                    <a:pt x="32" y="7"/>
                  </a:cubicBezTo>
                  <a:cubicBezTo>
                    <a:pt x="86" y="62"/>
                    <a:pt x="86" y="62"/>
                    <a:pt x="86" y="62"/>
                  </a:cubicBezTo>
                </a:path>
              </a:pathLst>
            </a:custGeom>
            <a:solidFill>
              <a:srgbClr val="86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40">
              <a:extLst>
                <a:ext uri="{FF2B5EF4-FFF2-40B4-BE49-F238E27FC236}">
                  <a16:creationId xmlns:a16="http://schemas.microsoft.com/office/drawing/2014/main" id="{A598A509-8519-435F-B4AC-A270CE467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" y="1882"/>
              <a:ext cx="181" cy="181"/>
            </a:xfrm>
            <a:custGeom>
              <a:avLst/>
              <a:gdLst>
                <a:gd name="T0" fmla="*/ 86 w 93"/>
                <a:gd name="T1" fmla="*/ 32 h 93"/>
                <a:gd name="T2" fmla="*/ 86 w 93"/>
                <a:gd name="T3" fmla="*/ 7 h 93"/>
                <a:gd name="T4" fmla="*/ 61 w 93"/>
                <a:gd name="T5" fmla="*/ 7 h 93"/>
                <a:gd name="T6" fmla="*/ 6 w 93"/>
                <a:gd name="T7" fmla="*/ 61 h 93"/>
                <a:gd name="T8" fmla="*/ 6 w 93"/>
                <a:gd name="T9" fmla="*/ 86 h 93"/>
                <a:gd name="T10" fmla="*/ 32 w 93"/>
                <a:gd name="T11" fmla="*/ 86 h 93"/>
                <a:gd name="T12" fmla="*/ 86 w 93"/>
                <a:gd name="T13" fmla="*/ 3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86" y="32"/>
                  </a:moveTo>
                  <a:cubicBezTo>
                    <a:pt x="93" y="25"/>
                    <a:pt x="93" y="14"/>
                    <a:pt x="86" y="7"/>
                  </a:cubicBezTo>
                  <a:cubicBezTo>
                    <a:pt x="79" y="0"/>
                    <a:pt x="68" y="0"/>
                    <a:pt x="61" y="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0" y="68"/>
                    <a:pt x="0" y="79"/>
                    <a:pt x="6" y="86"/>
                  </a:cubicBezTo>
                  <a:cubicBezTo>
                    <a:pt x="14" y="93"/>
                    <a:pt x="25" y="93"/>
                    <a:pt x="32" y="86"/>
                  </a:cubicBezTo>
                  <a:cubicBezTo>
                    <a:pt x="86" y="32"/>
                    <a:pt x="86" y="32"/>
                    <a:pt x="86" y="32"/>
                  </a:cubicBezTo>
                </a:path>
              </a:pathLst>
            </a:custGeom>
            <a:solidFill>
              <a:srgbClr val="86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10EC17C7-5FE4-4D26-ABFB-EED31B4470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" y="1882"/>
              <a:ext cx="14" cy="27"/>
            </a:xfrm>
            <a:custGeom>
              <a:avLst/>
              <a:gdLst>
                <a:gd name="T0" fmla="*/ 7 w 7"/>
                <a:gd name="T1" fmla="*/ 0 h 14"/>
                <a:gd name="T2" fmla="*/ 0 w 7"/>
                <a:gd name="T3" fmla="*/ 14 h 14"/>
                <a:gd name="T4" fmla="*/ 7 w 7"/>
                <a:gd name="T5" fmla="*/ 0 h 14"/>
                <a:gd name="T6" fmla="*/ 7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7" y="0"/>
                  </a:moveTo>
                  <a:cubicBezTo>
                    <a:pt x="3" y="4"/>
                    <a:pt x="1" y="9"/>
                    <a:pt x="0" y="14"/>
                  </a:cubicBezTo>
                  <a:cubicBezTo>
                    <a:pt x="1" y="9"/>
                    <a:pt x="3" y="4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137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C5E5568D-2CC7-405A-A12A-9DAE38ECB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1864"/>
              <a:ext cx="37" cy="18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9 h 9"/>
                <a:gd name="T4" fmla="*/ 0 w 19"/>
                <a:gd name="T5" fmla="*/ 9 h 9"/>
                <a:gd name="T6" fmla="*/ 19 w 19"/>
                <a:gd name="T7" fmla="*/ 0 h 9"/>
                <a:gd name="T8" fmla="*/ 19 w 1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5" y="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4"/>
                    <a:pt x="12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solidFill>
              <a:srgbClr val="137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3D4CDE4-A104-4EFB-8BB0-08954DE5C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" y="1929"/>
              <a:ext cx="14" cy="27"/>
            </a:xfrm>
            <a:custGeom>
              <a:avLst/>
              <a:gdLst>
                <a:gd name="T0" fmla="*/ 0 w 7"/>
                <a:gd name="T1" fmla="*/ 0 h 14"/>
                <a:gd name="T2" fmla="*/ 7 w 7"/>
                <a:gd name="T3" fmla="*/ 14 h 14"/>
                <a:gd name="T4" fmla="*/ 7 w 7"/>
                <a:gd name="T5" fmla="*/ 14 h 14"/>
                <a:gd name="T6" fmla="*/ 0 w 7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4">
                  <a:moveTo>
                    <a:pt x="0" y="0"/>
                  </a:moveTo>
                  <a:cubicBezTo>
                    <a:pt x="1" y="5"/>
                    <a:pt x="3" y="10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0"/>
                    <a:pt x="1" y="5"/>
                    <a:pt x="0" y="0"/>
                  </a:cubicBezTo>
                </a:path>
              </a:pathLst>
            </a:custGeom>
            <a:solidFill>
              <a:srgbClr val="137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8A33085E-619E-471B-A920-B0AE02E7E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9" y="1956"/>
              <a:ext cx="41" cy="19"/>
            </a:xfrm>
            <a:custGeom>
              <a:avLst/>
              <a:gdLst>
                <a:gd name="T0" fmla="*/ 0 w 21"/>
                <a:gd name="T1" fmla="*/ 0 h 10"/>
                <a:gd name="T2" fmla="*/ 0 w 21"/>
                <a:gd name="T3" fmla="*/ 0 h 10"/>
                <a:gd name="T4" fmla="*/ 21 w 21"/>
                <a:gd name="T5" fmla="*/ 10 h 10"/>
                <a:gd name="T6" fmla="*/ 21 w 21"/>
                <a:gd name="T7" fmla="*/ 10 h 10"/>
                <a:gd name="T8" fmla="*/ 0 w 2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"/>
                    <a:pt x="12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3" y="10"/>
                    <a:pt x="5" y="6"/>
                    <a:pt x="0" y="0"/>
                  </a:cubicBezTo>
                </a:path>
              </a:pathLst>
            </a:custGeom>
            <a:solidFill>
              <a:srgbClr val="137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45">
              <a:extLst>
                <a:ext uri="{FF2B5EF4-FFF2-40B4-BE49-F238E27FC236}">
                  <a16:creationId xmlns:a16="http://schemas.microsoft.com/office/drawing/2014/main" id="{8E1D042F-9233-4C8E-B2F4-506952594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" y="1864"/>
              <a:ext cx="6" cy="0"/>
            </a:xfrm>
            <a:custGeom>
              <a:avLst/>
              <a:gdLst>
                <a:gd name="T0" fmla="*/ 3 w 3"/>
                <a:gd name="T1" fmla="*/ 2 w 3"/>
                <a:gd name="T2" fmla="*/ 0 w 3"/>
                <a:gd name="T3" fmla="*/ 0 w 3"/>
                <a:gd name="T4" fmla="*/ 2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255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E4A412ED-0EC2-4AF3-A32E-7630370CC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" y="1864"/>
              <a:ext cx="138" cy="111"/>
            </a:xfrm>
            <a:custGeom>
              <a:avLst/>
              <a:gdLst>
                <a:gd name="T0" fmla="*/ 48 w 71"/>
                <a:gd name="T1" fmla="*/ 0 h 57"/>
                <a:gd name="T2" fmla="*/ 29 w 71"/>
                <a:gd name="T3" fmla="*/ 0 h 57"/>
                <a:gd name="T4" fmla="*/ 28 w 71"/>
                <a:gd name="T5" fmla="*/ 0 h 57"/>
                <a:gd name="T6" fmla="*/ 26 w 71"/>
                <a:gd name="T7" fmla="*/ 0 h 57"/>
                <a:gd name="T8" fmla="*/ 7 w 71"/>
                <a:gd name="T9" fmla="*/ 9 h 57"/>
                <a:gd name="T10" fmla="*/ 0 w 71"/>
                <a:gd name="T11" fmla="*/ 23 h 57"/>
                <a:gd name="T12" fmla="*/ 0 w 71"/>
                <a:gd name="T13" fmla="*/ 28 h 57"/>
                <a:gd name="T14" fmla="*/ 0 w 71"/>
                <a:gd name="T15" fmla="*/ 28 h 57"/>
                <a:gd name="T16" fmla="*/ 0 w 71"/>
                <a:gd name="T17" fmla="*/ 33 h 57"/>
                <a:gd name="T18" fmla="*/ 7 w 71"/>
                <a:gd name="T19" fmla="*/ 47 h 57"/>
                <a:gd name="T20" fmla="*/ 28 w 71"/>
                <a:gd name="T21" fmla="*/ 57 h 57"/>
                <a:gd name="T22" fmla="*/ 48 w 71"/>
                <a:gd name="T23" fmla="*/ 57 h 57"/>
                <a:gd name="T24" fmla="*/ 64 w 71"/>
                <a:gd name="T25" fmla="*/ 41 h 57"/>
                <a:gd name="T26" fmla="*/ 64 w 71"/>
                <a:gd name="T27" fmla="*/ 41 h 57"/>
                <a:gd name="T28" fmla="*/ 64 w 71"/>
                <a:gd name="T29" fmla="*/ 41 h 57"/>
                <a:gd name="T30" fmla="*/ 64 w 71"/>
                <a:gd name="T31" fmla="*/ 16 h 57"/>
                <a:gd name="T32" fmla="*/ 64 w 71"/>
                <a:gd name="T33" fmla="*/ 16 h 57"/>
                <a:gd name="T34" fmla="*/ 48 w 71"/>
                <a:gd name="T3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57">
                  <a:moveTo>
                    <a:pt x="48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6" y="0"/>
                  </a:cubicBezTo>
                  <a:cubicBezTo>
                    <a:pt x="19" y="0"/>
                    <a:pt x="12" y="4"/>
                    <a:pt x="7" y="9"/>
                  </a:cubicBezTo>
                  <a:cubicBezTo>
                    <a:pt x="3" y="13"/>
                    <a:pt x="1" y="18"/>
                    <a:pt x="0" y="23"/>
                  </a:cubicBezTo>
                  <a:cubicBezTo>
                    <a:pt x="0" y="25"/>
                    <a:pt x="0" y="26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0"/>
                    <a:pt x="0" y="31"/>
                    <a:pt x="0" y="33"/>
                  </a:cubicBezTo>
                  <a:cubicBezTo>
                    <a:pt x="1" y="38"/>
                    <a:pt x="3" y="43"/>
                    <a:pt x="7" y="47"/>
                  </a:cubicBezTo>
                  <a:cubicBezTo>
                    <a:pt x="12" y="53"/>
                    <a:pt x="20" y="57"/>
                    <a:pt x="28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71" y="34"/>
                    <a:pt x="71" y="23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255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Oval 47">
              <a:extLst>
                <a:ext uri="{FF2B5EF4-FFF2-40B4-BE49-F238E27FC236}">
                  <a16:creationId xmlns:a16="http://schemas.microsoft.com/office/drawing/2014/main" id="{168E9C93-B79D-43E7-B5CA-147F593F1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5" y="1888"/>
              <a:ext cx="62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337CC3CD-D823-4D62-8DA7-3D30FC830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5" y="2061"/>
              <a:ext cx="64" cy="109"/>
            </a:xfrm>
            <a:custGeom>
              <a:avLst/>
              <a:gdLst>
                <a:gd name="T0" fmla="*/ 33 w 33"/>
                <a:gd name="T1" fmla="*/ 56 h 56"/>
                <a:gd name="T2" fmla="*/ 0 w 33"/>
                <a:gd name="T3" fmla="*/ 56 h 56"/>
                <a:gd name="T4" fmla="*/ 0 w 33"/>
                <a:gd name="T5" fmla="*/ 49 h 56"/>
                <a:gd name="T6" fmla="*/ 16 w 33"/>
                <a:gd name="T7" fmla="*/ 30 h 56"/>
                <a:gd name="T8" fmla="*/ 20 w 33"/>
                <a:gd name="T9" fmla="*/ 22 h 56"/>
                <a:gd name="T10" fmla="*/ 21 w 33"/>
                <a:gd name="T11" fmla="*/ 16 h 56"/>
                <a:gd name="T12" fmla="*/ 20 w 33"/>
                <a:gd name="T13" fmla="*/ 11 h 56"/>
                <a:gd name="T14" fmla="*/ 16 w 33"/>
                <a:gd name="T15" fmla="*/ 8 h 56"/>
                <a:gd name="T16" fmla="*/ 12 w 33"/>
                <a:gd name="T17" fmla="*/ 11 h 56"/>
                <a:gd name="T18" fmla="*/ 10 w 33"/>
                <a:gd name="T19" fmla="*/ 18 h 56"/>
                <a:gd name="T20" fmla="*/ 0 w 33"/>
                <a:gd name="T21" fmla="*/ 18 h 56"/>
                <a:gd name="T22" fmla="*/ 0 w 33"/>
                <a:gd name="T23" fmla="*/ 18 h 56"/>
                <a:gd name="T24" fmla="*/ 4 w 33"/>
                <a:gd name="T25" fmla="*/ 5 h 56"/>
                <a:gd name="T26" fmla="*/ 16 w 33"/>
                <a:gd name="T27" fmla="*/ 0 h 56"/>
                <a:gd name="T28" fmla="*/ 28 w 33"/>
                <a:gd name="T29" fmla="*/ 4 h 56"/>
                <a:gd name="T30" fmla="*/ 32 w 33"/>
                <a:gd name="T31" fmla="*/ 16 h 56"/>
                <a:gd name="T32" fmla="*/ 30 w 33"/>
                <a:gd name="T33" fmla="*/ 26 h 56"/>
                <a:gd name="T34" fmla="*/ 22 w 33"/>
                <a:gd name="T35" fmla="*/ 37 h 56"/>
                <a:gd name="T36" fmla="*/ 14 w 33"/>
                <a:gd name="T37" fmla="*/ 47 h 56"/>
                <a:gd name="T38" fmla="*/ 33 w 33"/>
                <a:gd name="T39" fmla="*/ 47 h 56"/>
                <a:gd name="T40" fmla="*/ 33 w 33"/>
                <a:gd name="T4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56">
                  <a:moveTo>
                    <a:pt x="33" y="56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8" y="27"/>
                    <a:pt x="19" y="24"/>
                    <a:pt x="20" y="22"/>
                  </a:cubicBezTo>
                  <a:cubicBezTo>
                    <a:pt x="21" y="20"/>
                    <a:pt x="21" y="18"/>
                    <a:pt x="21" y="16"/>
                  </a:cubicBezTo>
                  <a:cubicBezTo>
                    <a:pt x="21" y="14"/>
                    <a:pt x="21" y="12"/>
                    <a:pt x="20" y="11"/>
                  </a:cubicBezTo>
                  <a:cubicBezTo>
                    <a:pt x="19" y="9"/>
                    <a:pt x="18" y="8"/>
                    <a:pt x="16" y="8"/>
                  </a:cubicBezTo>
                  <a:cubicBezTo>
                    <a:pt x="14" y="8"/>
                    <a:pt x="13" y="9"/>
                    <a:pt x="12" y="11"/>
                  </a:cubicBezTo>
                  <a:cubicBezTo>
                    <a:pt x="11" y="13"/>
                    <a:pt x="10" y="15"/>
                    <a:pt x="1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1" y="9"/>
                    <a:pt x="4" y="5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1" y="7"/>
                    <a:pt x="32" y="11"/>
                    <a:pt x="32" y="16"/>
                  </a:cubicBezTo>
                  <a:cubicBezTo>
                    <a:pt x="32" y="20"/>
                    <a:pt x="31" y="23"/>
                    <a:pt x="30" y="26"/>
                  </a:cubicBezTo>
                  <a:cubicBezTo>
                    <a:pt x="28" y="29"/>
                    <a:pt x="25" y="32"/>
                    <a:pt x="22" y="3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33" y="47"/>
                    <a:pt x="33" y="47"/>
                    <a:pt x="33" y="47"/>
                  </a:cubicBezTo>
                  <a:lnTo>
                    <a:pt x="33" y="56"/>
                  </a:lnTo>
                  <a:close/>
                </a:path>
              </a:pathLst>
            </a:custGeom>
            <a:solidFill>
              <a:srgbClr val="86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BC95B945-6F1B-4411-B2E6-F99D54A2A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51" y="2061"/>
              <a:ext cx="64" cy="111"/>
            </a:xfrm>
            <a:custGeom>
              <a:avLst/>
              <a:gdLst>
                <a:gd name="T0" fmla="*/ 33 w 33"/>
                <a:gd name="T1" fmla="*/ 34 h 57"/>
                <a:gd name="T2" fmla="*/ 28 w 33"/>
                <a:gd name="T3" fmla="*/ 51 h 57"/>
                <a:gd name="T4" fmla="*/ 16 w 33"/>
                <a:gd name="T5" fmla="*/ 57 h 57"/>
                <a:gd name="T6" fmla="*/ 5 w 33"/>
                <a:gd name="T7" fmla="*/ 51 h 57"/>
                <a:gd name="T8" fmla="*/ 0 w 33"/>
                <a:gd name="T9" fmla="*/ 34 h 57"/>
                <a:gd name="T10" fmla="*/ 0 w 33"/>
                <a:gd name="T11" fmla="*/ 22 h 57"/>
                <a:gd name="T12" fmla="*/ 5 w 33"/>
                <a:gd name="T13" fmla="*/ 6 h 57"/>
                <a:gd name="T14" fmla="*/ 16 w 33"/>
                <a:gd name="T15" fmla="*/ 0 h 57"/>
                <a:gd name="T16" fmla="*/ 28 w 33"/>
                <a:gd name="T17" fmla="*/ 6 h 57"/>
                <a:gd name="T18" fmla="*/ 33 w 33"/>
                <a:gd name="T19" fmla="*/ 22 h 57"/>
                <a:gd name="T20" fmla="*/ 33 w 33"/>
                <a:gd name="T21" fmla="*/ 34 h 57"/>
                <a:gd name="T22" fmla="*/ 22 w 33"/>
                <a:gd name="T23" fmla="*/ 21 h 57"/>
                <a:gd name="T24" fmla="*/ 20 w 33"/>
                <a:gd name="T25" fmla="*/ 12 h 57"/>
                <a:gd name="T26" fmla="*/ 16 w 33"/>
                <a:gd name="T27" fmla="*/ 9 h 57"/>
                <a:gd name="T28" fmla="*/ 16 w 33"/>
                <a:gd name="T29" fmla="*/ 9 h 57"/>
                <a:gd name="T30" fmla="*/ 12 w 33"/>
                <a:gd name="T31" fmla="*/ 12 h 57"/>
                <a:gd name="T32" fmla="*/ 11 w 33"/>
                <a:gd name="T33" fmla="*/ 21 h 57"/>
                <a:gd name="T34" fmla="*/ 11 w 33"/>
                <a:gd name="T35" fmla="*/ 35 h 57"/>
                <a:gd name="T36" fmla="*/ 12 w 33"/>
                <a:gd name="T37" fmla="*/ 45 h 57"/>
                <a:gd name="T38" fmla="*/ 16 w 33"/>
                <a:gd name="T39" fmla="*/ 48 h 57"/>
                <a:gd name="T40" fmla="*/ 17 w 33"/>
                <a:gd name="T41" fmla="*/ 48 h 57"/>
                <a:gd name="T42" fmla="*/ 20 w 33"/>
                <a:gd name="T43" fmla="*/ 45 h 57"/>
                <a:gd name="T44" fmla="*/ 22 w 33"/>
                <a:gd name="T45" fmla="*/ 35 h 57"/>
                <a:gd name="T46" fmla="*/ 22 w 33"/>
                <a:gd name="T47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57">
                  <a:moveTo>
                    <a:pt x="33" y="34"/>
                  </a:moveTo>
                  <a:cubicBezTo>
                    <a:pt x="33" y="42"/>
                    <a:pt x="31" y="47"/>
                    <a:pt x="28" y="51"/>
                  </a:cubicBezTo>
                  <a:cubicBezTo>
                    <a:pt x="25" y="55"/>
                    <a:pt x="21" y="57"/>
                    <a:pt x="16" y="57"/>
                  </a:cubicBezTo>
                  <a:cubicBezTo>
                    <a:pt x="11" y="57"/>
                    <a:pt x="7" y="55"/>
                    <a:pt x="5" y="51"/>
                  </a:cubicBezTo>
                  <a:cubicBezTo>
                    <a:pt x="2" y="47"/>
                    <a:pt x="0" y="42"/>
                    <a:pt x="0" y="3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2" y="9"/>
                    <a:pt x="5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1" y="0"/>
                    <a:pt x="25" y="2"/>
                    <a:pt x="28" y="6"/>
                  </a:cubicBezTo>
                  <a:cubicBezTo>
                    <a:pt x="31" y="9"/>
                    <a:pt x="33" y="15"/>
                    <a:pt x="33" y="22"/>
                  </a:cubicBezTo>
                  <a:lnTo>
                    <a:pt x="33" y="34"/>
                  </a:lnTo>
                  <a:close/>
                  <a:moveTo>
                    <a:pt x="22" y="21"/>
                  </a:moveTo>
                  <a:cubicBezTo>
                    <a:pt x="22" y="17"/>
                    <a:pt x="21" y="14"/>
                    <a:pt x="20" y="12"/>
                  </a:cubicBezTo>
                  <a:cubicBezTo>
                    <a:pt x="19" y="10"/>
                    <a:pt x="18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5" y="9"/>
                    <a:pt x="13" y="10"/>
                    <a:pt x="12" y="12"/>
                  </a:cubicBezTo>
                  <a:cubicBezTo>
                    <a:pt x="11" y="14"/>
                    <a:pt x="11" y="17"/>
                    <a:pt x="11" y="2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40"/>
                    <a:pt x="11" y="43"/>
                    <a:pt x="12" y="45"/>
                  </a:cubicBezTo>
                  <a:cubicBezTo>
                    <a:pt x="13" y="47"/>
                    <a:pt x="15" y="48"/>
                    <a:pt x="16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8" y="48"/>
                    <a:pt x="20" y="47"/>
                    <a:pt x="20" y="45"/>
                  </a:cubicBezTo>
                  <a:cubicBezTo>
                    <a:pt x="21" y="43"/>
                    <a:pt x="22" y="40"/>
                    <a:pt x="22" y="35"/>
                  </a:cubicBezTo>
                  <a:lnTo>
                    <a:pt x="22" y="21"/>
                  </a:lnTo>
                  <a:close/>
                </a:path>
              </a:pathLst>
            </a:custGeom>
            <a:solidFill>
              <a:srgbClr val="86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007F6EA7-8537-4E80-98CD-D82F61F8C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30" y="2063"/>
              <a:ext cx="41" cy="107"/>
            </a:xfrm>
            <a:custGeom>
              <a:avLst/>
              <a:gdLst>
                <a:gd name="T0" fmla="*/ 41 w 41"/>
                <a:gd name="T1" fmla="*/ 107 h 107"/>
                <a:gd name="T2" fmla="*/ 20 w 41"/>
                <a:gd name="T3" fmla="*/ 107 h 107"/>
                <a:gd name="T4" fmla="*/ 20 w 41"/>
                <a:gd name="T5" fmla="*/ 21 h 107"/>
                <a:gd name="T6" fmla="*/ 0 w 41"/>
                <a:gd name="T7" fmla="*/ 21 h 107"/>
                <a:gd name="T8" fmla="*/ 0 w 41"/>
                <a:gd name="T9" fmla="*/ 6 h 107"/>
                <a:gd name="T10" fmla="*/ 41 w 41"/>
                <a:gd name="T11" fmla="*/ 0 h 107"/>
                <a:gd name="T12" fmla="*/ 41 w 41"/>
                <a:gd name="T1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07">
                  <a:moveTo>
                    <a:pt x="41" y="107"/>
                  </a:moveTo>
                  <a:lnTo>
                    <a:pt x="20" y="107"/>
                  </a:lnTo>
                  <a:lnTo>
                    <a:pt x="20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41" y="0"/>
                  </a:lnTo>
                  <a:lnTo>
                    <a:pt x="41" y="107"/>
                  </a:lnTo>
                  <a:close/>
                </a:path>
              </a:pathLst>
            </a:custGeom>
            <a:solidFill>
              <a:srgbClr val="86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E607517A-7178-46A2-A25B-D1EAB4651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2063"/>
              <a:ext cx="64" cy="107"/>
            </a:xfrm>
            <a:custGeom>
              <a:avLst/>
              <a:gdLst>
                <a:gd name="T0" fmla="*/ 33 w 33"/>
                <a:gd name="T1" fmla="*/ 8 h 55"/>
                <a:gd name="T2" fmla="*/ 23 w 33"/>
                <a:gd name="T3" fmla="*/ 27 h 55"/>
                <a:gd name="T4" fmla="*/ 20 w 33"/>
                <a:gd name="T5" fmla="*/ 50 h 55"/>
                <a:gd name="T6" fmla="*/ 19 w 33"/>
                <a:gd name="T7" fmla="*/ 55 h 55"/>
                <a:gd name="T8" fmla="*/ 8 w 33"/>
                <a:gd name="T9" fmla="*/ 55 h 55"/>
                <a:gd name="T10" fmla="*/ 9 w 33"/>
                <a:gd name="T11" fmla="*/ 50 h 55"/>
                <a:gd name="T12" fmla="*/ 13 w 33"/>
                <a:gd name="T13" fmla="*/ 27 h 55"/>
                <a:gd name="T14" fmla="*/ 23 w 33"/>
                <a:gd name="T15" fmla="*/ 8 h 55"/>
                <a:gd name="T16" fmla="*/ 0 w 33"/>
                <a:gd name="T17" fmla="*/ 8 h 55"/>
                <a:gd name="T18" fmla="*/ 0 w 33"/>
                <a:gd name="T19" fmla="*/ 0 h 55"/>
                <a:gd name="T20" fmla="*/ 33 w 33"/>
                <a:gd name="T21" fmla="*/ 0 h 55"/>
                <a:gd name="T22" fmla="*/ 33 w 33"/>
                <a:gd name="T23" fmla="*/ 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55">
                  <a:moveTo>
                    <a:pt x="33" y="8"/>
                  </a:moveTo>
                  <a:cubicBezTo>
                    <a:pt x="28" y="15"/>
                    <a:pt x="25" y="21"/>
                    <a:pt x="23" y="27"/>
                  </a:cubicBezTo>
                  <a:cubicBezTo>
                    <a:pt x="22" y="33"/>
                    <a:pt x="21" y="40"/>
                    <a:pt x="20" y="50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41"/>
                    <a:pt x="11" y="34"/>
                    <a:pt x="13" y="27"/>
                  </a:cubicBezTo>
                  <a:cubicBezTo>
                    <a:pt x="16" y="20"/>
                    <a:pt x="19" y="14"/>
                    <a:pt x="2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8"/>
                  </a:lnTo>
                  <a:close/>
                </a:path>
              </a:pathLst>
            </a:custGeom>
            <a:solidFill>
              <a:srgbClr val="8681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Rectangle 52">
              <a:extLst>
                <a:ext uri="{FF2B5EF4-FFF2-40B4-BE49-F238E27FC236}">
                  <a16:creationId xmlns:a16="http://schemas.microsoft.com/office/drawing/2014/main" id="{8EB55074-1FFB-4973-BD60-C1AC8D4FE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" y="1180"/>
              <a:ext cx="6" cy="704"/>
            </a:xfrm>
            <a:prstGeom prst="rect">
              <a:avLst/>
            </a:prstGeom>
            <a:solidFill>
              <a:srgbClr val="D26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Rectangle 53">
              <a:extLst>
                <a:ext uri="{FF2B5EF4-FFF2-40B4-BE49-F238E27FC236}">
                  <a16:creationId xmlns:a16="http://schemas.microsoft.com/office/drawing/2014/main" id="{2003E29B-B098-4A2E-B79F-D92B6B183A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" y="1180"/>
              <a:ext cx="6" cy="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Oval 54">
              <a:extLst>
                <a:ext uri="{FF2B5EF4-FFF2-40B4-BE49-F238E27FC236}">
                  <a16:creationId xmlns:a16="http://schemas.microsoft.com/office/drawing/2014/main" id="{B377F240-2B5D-4A31-BFC8-8082E709B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5" y="1085"/>
              <a:ext cx="115" cy="117"/>
            </a:xfrm>
            <a:prstGeom prst="ellipse">
              <a:avLst/>
            </a:prstGeom>
            <a:solidFill>
              <a:srgbClr val="D26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Oval 55">
              <a:extLst>
                <a:ext uri="{FF2B5EF4-FFF2-40B4-BE49-F238E27FC236}">
                  <a16:creationId xmlns:a16="http://schemas.microsoft.com/office/drawing/2014/main" id="{1840DE33-F5C8-4397-9F09-322F2925B5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1" y="1110"/>
              <a:ext cx="64" cy="6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C9500574-3EE1-413F-8844-A4DBDDE7F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5" y="1864"/>
              <a:ext cx="1100" cy="111"/>
            </a:xfrm>
            <a:custGeom>
              <a:avLst/>
              <a:gdLst>
                <a:gd name="T0" fmla="*/ 28 w 565"/>
                <a:gd name="T1" fmla="*/ 57 h 57"/>
                <a:gd name="T2" fmla="*/ 0 w 565"/>
                <a:gd name="T3" fmla="*/ 28 h 57"/>
                <a:gd name="T4" fmla="*/ 28 w 565"/>
                <a:gd name="T5" fmla="*/ 0 h 57"/>
                <a:gd name="T6" fmla="*/ 537 w 565"/>
                <a:gd name="T7" fmla="*/ 0 h 57"/>
                <a:gd name="T8" fmla="*/ 565 w 565"/>
                <a:gd name="T9" fmla="*/ 28 h 57"/>
                <a:gd name="T10" fmla="*/ 537 w 565"/>
                <a:gd name="T11" fmla="*/ 57 h 57"/>
                <a:gd name="T12" fmla="*/ 28 w 565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5" h="57">
                  <a:moveTo>
                    <a:pt x="28" y="57"/>
                  </a:move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53" y="0"/>
                    <a:pt x="565" y="13"/>
                    <a:pt x="565" y="28"/>
                  </a:cubicBezTo>
                  <a:cubicBezTo>
                    <a:pt x="565" y="44"/>
                    <a:pt x="553" y="57"/>
                    <a:pt x="537" y="57"/>
                  </a:cubicBezTo>
                  <a:cubicBezTo>
                    <a:pt x="28" y="57"/>
                    <a:pt x="28" y="57"/>
                    <a:pt x="28" y="57"/>
                  </a:cubicBezTo>
                </a:path>
              </a:pathLst>
            </a:custGeom>
            <a:solidFill>
              <a:srgbClr val="D26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57">
              <a:extLst>
                <a:ext uri="{FF2B5EF4-FFF2-40B4-BE49-F238E27FC236}">
                  <a16:creationId xmlns:a16="http://schemas.microsoft.com/office/drawing/2014/main" id="{40DF5F6E-F204-4C53-9C1D-C65604E9B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" y="1775"/>
              <a:ext cx="181" cy="183"/>
            </a:xfrm>
            <a:custGeom>
              <a:avLst/>
              <a:gdLst>
                <a:gd name="T0" fmla="*/ 86 w 93"/>
                <a:gd name="T1" fmla="*/ 62 h 94"/>
                <a:gd name="T2" fmla="*/ 86 w 93"/>
                <a:gd name="T3" fmla="*/ 87 h 94"/>
                <a:gd name="T4" fmla="*/ 61 w 93"/>
                <a:gd name="T5" fmla="*/ 87 h 94"/>
                <a:gd name="T6" fmla="*/ 7 w 93"/>
                <a:gd name="T7" fmla="*/ 33 h 94"/>
                <a:gd name="T8" fmla="*/ 7 w 93"/>
                <a:gd name="T9" fmla="*/ 7 h 94"/>
                <a:gd name="T10" fmla="*/ 32 w 93"/>
                <a:gd name="T11" fmla="*/ 7 h 94"/>
                <a:gd name="T12" fmla="*/ 86 w 93"/>
                <a:gd name="T13" fmla="*/ 6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4">
                  <a:moveTo>
                    <a:pt x="86" y="62"/>
                  </a:moveTo>
                  <a:cubicBezTo>
                    <a:pt x="93" y="69"/>
                    <a:pt x="93" y="80"/>
                    <a:pt x="86" y="87"/>
                  </a:cubicBezTo>
                  <a:cubicBezTo>
                    <a:pt x="79" y="94"/>
                    <a:pt x="68" y="94"/>
                    <a:pt x="61" y="87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0" y="26"/>
                    <a:pt x="0" y="14"/>
                    <a:pt x="7" y="7"/>
                  </a:cubicBezTo>
                  <a:cubicBezTo>
                    <a:pt x="14" y="0"/>
                    <a:pt x="25" y="0"/>
                    <a:pt x="32" y="7"/>
                  </a:cubicBezTo>
                  <a:lnTo>
                    <a:pt x="86" y="62"/>
                  </a:lnTo>
                  <a:close/>
                </a:path>
              </a:pathLst>
            </a:custGeom>
            <a:solidFill>
              <a:srgbClr val="D26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58">
              <a:extLst>
                <a:ext uri="{FF2B5EF4-FFF2-40B4-BE49-F238E27FC236}">
                  <a16:creationId xmlns:a16="http://schemas.microsoft.com/office/drawing/2014/main" id="{EEDD3311-67A1-4B2E-8C23-D1D32EF2C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" y="1882"/>
              <a:ext cx="181" cy="181"/>
            </a:xfrm>
            <a:custGeom>
              <a:avLst/>
              <a:gdLst>
                <a:gd name="T0" fmla="*/ 86 w 93"/>
                <a:gd name="T1" fmla="*/ 32 h 93"/>
                <a:gd name="T2" fmla="*/ 86 w 93"/>
                <a:gd name="T3" fmla="*/ 7 h 93"/>
                <a:gd name="T4" fmla="*/ 61 w 93"/>
                <a:gd name="T5" fmla="*/ 7 h 93"/>
                <a:gd name="T6" fmla="*/ 7 w 93"/>
                <a:gd name="T7" fmla="*/ 61 h 93"/>
                <a:gd name="T8" fmla="*/ 7 w 93"/>
                <a:gd name="T9" fmla="*/ 86 h 93"/>
                <a:gd name="T10" fmla="*/ 32 w 93"/>
                <a:gd name="T11" fmla="*/ 86 h 93"/>
                <a:gd name="T12" fmla="*/ 86 w 93"/>
                <a:gd name="T13" fmla="*/ 3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93">
                  <a:moveTo>
                    <a:pt x="86" y="32"/>
                  </a:moveTo>
                  <a:cubicBezTo>
                    <a:pt x="93" y="25"/>
                    <a:pt x="93" y="14"/>
                    <a:pt x="86" y="7"/>
                  </a:cubicBezTo>
                  <a:cubicBezTo>
                    <a:pt x="79" y="0"/>
                    <a:pt x="68" y="0"/>
                    <a:pt x="61" y="7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0" y="68"/>
                    <a:pt x="0" y="79"/>
                    <a:pt x="7" y="86"/>
                  </a:cubicBezTo>
                  <a:cubicBezTo>
                    <a:pt x="14" y="93"/>
                    <a:pt x="25" y="93"/>
                    <a:pt x="32" y="86"/>
                  </a:cubicBezTo>
                  <a:lnTo>
                    <a:pt x="86" y="32"/>
                  </a:lnTo>
                  <a:close/>
                </a:path>
              </a:pathLst>
            </a:custGeom>
            <a:solidFill>
              <a:srgbClr val="D26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Freeform 59">
              <a:extLst>
                <a:ext uri="{FF2B5EF4-FFF2-40B4-BE49-F238E27FC236}">
                  <a16:creationId xmlns:a16="http://schemas.microsoft.com/office/drawing/2014/main" id="{442C23B8-B5D9-4F31-B4B1-07657BC15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5" y="1882"/>
              <a:ext cx="14" cy="31"/>
            </a:xfrm>
            <a:custGeom>
              <a:avLst/>
              <a:gdLst>
                <a:gd name="T0" fmla="*/ 7 w 7"/>
                <a:gd name="T1" fmla="*/ 0 h 16"/>
                <a:gd name="T2" fmla="*/ 0 w 7"/>
                <a:gd name="T3" fmla="*/ 16 h 16"/>
                <a:gd name="T4" fmla="*/ 7 w 7"/>
                <a:gd name="T5" fmla="*/ 0 h 16"/>
                <a:gd name="T6" fmla="*/ 7 w 7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6">
                  <a:moveTo>
                    <a:pt x="7" y="0"/>
                  </a:moveTo>
                  <a:cubicBezTo>
                    <a:pt x="3" y="5"/>
                    <a:pt x="1" y="10"/>
                    <a:pt x="0" y="16"/>
                  </a:cubicBezTo>
                  <a:cubicBezTo>
                    <a:pt x="1" y="10"/>
                    <a:pt x="3" y="5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</a:path>
              </a:pathLst>
            </a:custGeom>
            <a:solidFill>
              <a:srgbClr val="303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60">
              <a:extLst>
                <a:ext uri="{FF2B5EF4-FFF2-40B4-BE49-F238E27FC236}">
                  <a16:creationId xmlns:a16="http://schemas.microsoft.com/office/drawing/2014/main" id="{A43DE163-9AEF-46A1-9B00-2FACAB7A9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864"/>
              <a:ext cx="41" cy="18"/>
            </a:xfrm>
            <a:custGeom>
              <a:avLst/>
              <a:gdLst>
                <a:gd name="T0" fmla="*/ 21 w 21"/>
                <a:gd name="T1" fmla="*/ 0 h 9"/>
                <a:gd name="T2" fmla="*/ 21 w 21"/>
                <a:gd name="T3" fmla="*/ 0 h 9"/>
                <a:gd name="T4" fmla="*/ 0 w 21"/>
                <a:gd name="T5" fmla="*/ 9 h 9"/>
                <a:gd name="T6" fmla="*/ 0 w 21"/>
                <a:gd name="T7" fmla="*/ 9 h 9"/>
                <a:gd name="T8" fmla="*/ 21 w 21"/>
                <a:gd name="T9" fmla="*/ 0 h 9"/>
                <a:gd name="T10" fmla="*/ 21 w 2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9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3" y="0"/>
                    <a:pt x="5" y="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5" y="4"/>
                    <a:pt x="13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rgbClr val="303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61">
              <a:extLst>
                <a:ext uri="{FF2B5EF4-FFF2-40B4-BE49-F238E27FC236}">
                  <a16:creationId xmlns:a16="http://schemas.microsoft.com/office/drawing/2014/main" id="{DBB04D60-D072-4793-8E8D-84C0A2E74C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5" y="1927"/>
              <a:ext cx="14" cy="29"/>
            </a:xfrm>
            <a:custGeom>
              <a:avLst/>
              <a:gdLst>
                <a:gd name="T0" fmla="*/ 0 w 7"/>
                <a:gd name="T1" fmla="*/ 0 h 15"/>
                <a:gd name="T2" fmla="*/ 7 w 7"/>
                <a:gd name="T3" fmla="*/ 15 h 15"/>
                <a:gd name="T4" fmla="*/ 7 w 7"/>
                <a:gd name="T5" fmla="*/ 15 h 15"/>
                <a:gd name="T6" fmla="*/ 0 w 7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5">
                  <a:moveTo>
                    <a:pt x="0" y="0"/>
                  </a:moveTo>
                  <a:cubicBezTo>
                    <a:pt x="1" y="6"/>
                    <a:pt x="3" y="11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1"/>
                    <a:pt x="1" y="6"/>
                    <a:pt x="0" y="0"/>
                  </a:cubicBezTo>
                </a:path>
              </a:pathLst>
            </a:custGeom>
            <a:solidFill>
              <a:srgbClr val="303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Freeform 62">
              <a:extLst>
                <a:ext uri="{FF2B5EF4-FFF2-40B4-BE49-F238E27FC236}">
                  <a16:creationId xmlns:a16="http://schemas.microsoft.com/office/drawing/2014/main" id="{B4FC6765-03F0-4C00-9B49-08EF4E52E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9" y="1956"/>
              <a:ext cx="41" cy="19"/>
            </a:xfrm>
            <a:custGeom>
              <a:avLst/>
              <a:gdLst>
                <a:gd name="T0" fmla="*/ 0 w 21"/>
                <a:gd name="T1" fmla="*/ 0 h 10"/>
                <a:gd name="T2" fmla="*/ 0 w 21"/>
                <a:gd name="T3" fmla="*/ 0 h 10"/>
                <a:gd name="T4" fmla="*/ 21 w 21"/>
                <a:gd name="T5" fmla="*/ 10 h 10"/>
                <a:gd name="T6" fmla="*/ 21 w 21"/>
                <a:gd name="T7" fmla="*/ 10 h 10"/>
                <a:gd name="T8" fmla="*/ 0 w 2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6"/>
                    <a:pt x="13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13" y="10"/>
                    <a:pt x="5" y="6"/>
                    <a:pt x="0" y="0"/>
                  </a:cubicBezTo>
                </a:path>
              </a:pathLst>
            </a:custGeom>
            <a:solidFill>
              <a:srgbClr val="303B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63">
              <a:extLst>
                <a:ext uri="{FF2B5EF4-FFF2-40B4-BE49-F238E27FC236}">
                  <a16:creationId xmlns:a16="http://schemas.microsoft.com/office/drawing/2014/main" id="{9F8204DB-597A-441D-B3BC-20AE9E619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5" y="1864"/>
              <a:ext cx="139" cy="111"/>
            </a:xfrm>
            <a:custGeom>
              <a:avLst/>
              <a:gdLst>
                <a:gd name="T0" fmla="*/ 49 w 71"/>
                <a:gd name="T1" fmla="*/ 0 h 57"/>
                <a:gd name="T2" fmla="*/ 31 w 71"/>
                <a:gd name="T3" fmla="*/ 0 h 57"/>
                <a:gd name="T4" fmla="*/ 28 w 71"/>
                <a:gd name="T5" fmla="*/ 0 h 57"/>
                <a:gd name="T6" fmla="*/ 28 w 71"/>
                <a:gd name="T7" fmla="*/ 0 h 57"/>
                <a:gd name="T8" fmla="*/ 7 w 71"/>
                <a:gd name="T9" fmla="*/ 9 h 57"/>
                <a:gd name="T10" fmla="*/ 0 w 71"/>
                <a:gd name="T11" fmla="*/ 25 h 57"/>
                <a:gd name="T12" fmla="*/ 0 w 71"/>
                <a:gd name="T13" fmla="*/ 28 h 57"/>
                <a:gd name="T14" fmla="*/ 0 w 71"/>
                <a:gd name="T15" fmla="*/ 28 h 57"/>
                <a:gd name="T16" fmla="*/ 0 w 71"/>
                <a:gd name="T17" fmla="*/ 32 h 57"/>
                <a:gd name="T18" fmla="*/ 7 w 71"/>
                <a:gd name="T19" fmla="*/ 47 h 57"/>
                <a:gd name="T20" fmla="*/ 28 w 71"/>
                <a:gd name="T21" fmla="*/ 57 h 57"/>
                <a:gd name="T22" fmla="*/ 49 w 71"/>
                <a:gd name="T23" fmla="*/ 57 h 57"/>
                <a:gd name="T24" fmla="*/ 64 w 71"/>
                <a:gd name="T25" fmla="*/ 41 h 57"/>
                <a:gd name="T26" fmla="*/ 64 w 71"/>
                <a:gd name="T27" fmla="*/ 41 h 57"/>
                <a:gd name="T28" fmla="*/ 64 w 71"/>
                <a:gd name="T29" fmla="*/ 41 h 57"/>
                <a:gd name="T30" fmla="*/ 64 w 71"/>
                <a:gd name="T31" fmla="*/ 16 h 57"/>
                <a:gd name="T32" fmla="*/ 64 w 71"/>
                <a:gd name="T33" fmla="*/ 16 h 57"/>
                <a:gd name="T34" fmla="*/ 49 w 71"/>
                <a:gd name="T3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57">
                  <a:moveTo>
                    <a:pt x="49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12" y="4"/>
                    <a:pt x="7" y="9"/>
                  </a:cubicBezTo>
                  <a:cubicBezTo>
                    <a:pt x="3" y="14"/>
                    <a:pt x="1" y="19"/>
                    <a:pt x="0" y="25"/>
                  </a:cubicBezTo>
                  <a:cubicBezTo>
                    <a:pt x="0" y="26"/>
                    <a:pt x="0" y="27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31"/>
                    <a:pt x="0" y="32"/>
                  </a:cubicBezTo>
                  <a:cubicBezTo>
                    <a:pt x="1" y="38"/>
                    <a:pt x="3" y="43"/>
                    <a:pt x="7" y="47"/>
                  </a:cubicBezTo>
                  <a:cubicBezTo>
                    <a:pt x="12" y="53"/>
                    <a:pt x="20" y="57"/>
                    <a:pt x="28" y="57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71" y="34"/>
                    <a:pt x="71" y="23"/>
                    <a:pt x="64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49" y="0"/>
                    <a:pt x="49" y="0"/>
                    <a:pt x="49" y="0"/>
                  </a:cubicBezTo>
                </a:path>
              </a:pathLst>
            </a:custGeom>
            <a:solidFill>
              <a:srgbClr val="4C3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Oval 64">
              <a:extLst>
                <a:ext uri="{FF2B5EF4-FFF2-40B4-BE49-F238E27FC236}">
                  <a16:creationId xmlns:a16="http://schemas.microsoft.com/office/drawing/2014/main" id="{D2841E8B-B6A7-4C5E-A94F-E154916B91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" y="1888"/>
              <a:ext cx="64" cy="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Freeform 65">
              <a:extLst>
                <a:ext uri="{FF2B5EF4-FFF2-40B4-BE49-F238E27FC236}">
                  <a16:creationId xmlns:a16="http://schemas.microsoft.com/office/drawing/2014/main" id="{387D85FF-ED5D-41B8-8E5C-7589F3F8F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4" y="2061"/>
              <a:ext cx="66" cy="109"/>
            </a:xfrm>
            <a:custGeom>
              <a:avLst/>
              <a:gdLst>
                <a:gd name="T0" fmla="*/ 34 w 34"/>
                <a:gd name="T1" fmla="*/ 56 h 56"/>
                <a:gd name="T2" fmla="*/ 1 w 34"/>
                <a:gd name="T3" fmla="*/ 56 h 56"/>
                <a:gd name="T4" fmla="*/ 1 w 34"/>
                <a:gd name="T5" fmla="*/ 49 h 56"/>
                <a:gd name="T6" fmla="*/ 16 w 34"/>
                <a:gd name="T7" fmla="*/ 30 h 56"/>
                <a:gd name="T8" fmla="*/ 21 w 34"/>
                <a:gd name="T9" fmla="*/ 22 h 56"/>
                <a:gd name="T10" fmla="*/ 22 w 34"/>
                <a:gd name="T11" fmla="*/ 16 h 56"/>
                <a:gd name="T12" fmla="*/ 20 w 34"/>
                <a:gd name="T13" fmla="*/ 11 h 56"/>
                <a:gd name="T14" fmla="*/ 16 w 34"/>
                <a:gd name="T15" fmla="*/ 8 h 56"/>
                <a:gd name="T16" fmla="*/ 12 w 34"/>
                <a:gd name="T17" fmla="*/ 11 h 56"/>
                <a:gd name="T18" fmla="*/ 11 w 34"/>
                <a:gd name="T19" fmla="*/ 18 h 56"/>
                <a:gd name="T20" fmla="*/ 0 w 34"/>
                <a:gd name="T21" fmla="*/ 18 h 56"/>
                <a:gd name="T22" fmla="*/ 0 w 34"/>
                <a:gd name="T23" fmla="*/ 18 h 56"/>
                <a:gd name="T24" fmla="*/ 5 w 34"/>
                <a:gd name="T25" fmla="*/ 5 h 56"/>
                <a:gd name="T26" fmla="*/ 16 w 34"/>
                <a:gd name="T27" fmla="*/ 0 h 56"/>
                <a:gd name="T28" fmla="*/ 28 w 34"/>
                <a:gd name="T29" fmla="*/ 4 h 56"/>
                <a:gd name="T30" fmla="*/ 33 w 34"/>
                <a:gd name="T31" fmla="*/ 16 h 56"/>
                <a:gd name="T32" fmla="*/ 30 w 34"/>
                <a:gd name="T33" fmla="*/ 26 h 56"/>
                <a:gd name="T34" fmla="*/ 22 w 34"/>
                <a:gd name="T35" fmla="*/ 37 h 56"/>
                <a:gd name="T36" fmla="*/ 15 w 34"/>
                <a:gd name="T37" fmla="*/ 47 h 56"/>
                <a:gd name="T38" fmla="*/ 34 w 34"/>
                <a:gd name="T39" fmla="*/ 47 h 56"/>
                <a:gd name="T40" fmla="*/ 34 w 34"/>
                <a:gd name="T41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56">
                  <a:moveTo>
                    <a:pt x="34" y="56"/>
                  </a:moveTo>
                  <a:cubicBezTo>
                    <a:pt x="1" y="56"/>
                    <a:pt x="1" y="56"/>
                    <a:pt x="1" y="5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8" y="27"/>
                    <a:pt x="20" y="24"/>
                    <a:pt x="21" y="22"/>
                  </a:cubicBezTo>
                  <a:cubicBezTo>
                    <a:pt x="21" y="20"/>
                    <a:pt x="22" y="18"/>
                    <a:pt x="22" y="16"/>
                  </a:cubicBezTo>
                  <a:cubicBezTo>
                    <a:pt x="22" y="14"/>
                    <a:pt x="21" y="12"/>
                    <a:pt x="20" y="11"/>
                  </a:cubicBezTo>
                  <a:cubicBezTo>
                    <a:pt x="20" y="9"/>
                    <a:pt x="18" y="8"/>
                    <a:pt x="16" y="8"/>
                  </a:cubicBezTo>
                  <a:cubicBezTo>
                    <a:pt x="15" y="8"/>
                    <a:pt x="13" y="9"/>
                    <a:pt x="12" y="11"/>
                  </a:cubicBezTo>
                  <a:cubicBezTo>
                    <a:pt x="11" y="13"/>
                    <a:pt x="11" y="15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2" y="9"/>
                    <a:pt x="5" y="5"/>
                  </a:cubicBezTo>
                  <a:cubicBezTo>
                    <a:pt x="8" y="2"/>
                    <a:pt x="12" y="0"/>
                    <a:pt x="16" y="0"/>
                  </a:cubicBezTo>
                  <a:cubicBezTo>
                    <a:pt x="22" y="0"/>
                    <a:pt x="26" y="1"/>
                    <a:pt x="28" y="4"/>
                  </a:cubicBezTo>
                  <a:cubicBezTo>
                    <a:pt x="31" y="7"/>
                    <a:pt x="33" y="11"/>
                    <a:pt x="33" y="16"/>
                  </a:cubicBezTo>
                  <a:cubicBezTo>
                    <a:pt x="33" y="20"/>
                    <a:pt x="32" y="23"/>
                    <a:pt x="30" y="26"/>
                  </a:cubicBezTo>
                  <a:cubicBezTo>
                    <a:pt x="29" y="29"/>
                    <a:pt x="26" y="32"/>
                    <a:pt x="22" y="3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34" y="47"/>
                    <a:pt x="34" y="47"/>
                    <a:pt x="34" y="47"/>
                  </a:cubicBezTo>
                  <a:lnTo>
                    <a:pt x="34" y="56"/>
                  </a:lnTo>
                  <a:close/>
                </a:path>
              </a:pathLst>
            </a:custGeom>
            <a:solidFill>
              <a:srgbClr val="D26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66">
              <a:extLst>
                <a:ext uri="{FF2B5EF4-FFF2-40B4-BE49-F238E27FC236}">
                  <a16:creationId xmlns:a16="http://schemas.microsoft.com/office/drawing/2014/main" id="{4B45F9C4-CF12-4E7A-A52D-59F6F1558C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2" y="2061"/>
              <a:ext cx="62" cy="111"/>
            </a:xfrm>
            <a:custGeom>
              <a:avLst/>
              <a:gdLst>
                <a:gd name="T0" fmla="*/ 32 w 32"/>
                <a:gd name="T1" fmla="*/ 34 h 57"/>
                <a:gd name="T2" fmla="*/ 28 w 32"/>
                <a:gd name="T3" fmla="*/ 51 h 57"/>
                <a:gd name="T4" fmla="*/ 16 w 32"/>
                <a:gd name="T5" fmla="*/ 57 h 57"/>
                <a:gd name="T6" fmla="*/ 4 w 32"/>
                <a:gd name="T7" fmla="*/ 51 h 57"/>
                <a:gd name="T8" fmla="*/ 0 w 32"/>
                <a:gd name="T9" fmla="*/ 34 h 57"/>
                <a:gd name="T10" fmla="*/ 0 w 32"/>
                <a:gd name="T11" fmla="*/ 22 h 57"/>
                <a:gd name="T12" fmla="*/ 4 w 32"/>
                <a:gd name="T13" fmla="*/ 6 h 57"/>
                <a:gd name="T14" fmla="*/ 16 w 32"/>
                <a:gd name="T15" fmla="*/ 0 h 57"/>
                <a:gd name="T16" fmla="*/ 28 w 32"/>
                <a:gd name="T17" fmla="*/ 6 h 57"/>
                <a:gd name="T18" fmla="*/ 32 w 32"/>
                <a:gd name="T19" fmla="*/ 22 h 57"/>
                <a:gd name="T20" fmla="*/ 32 w 32"/>
                <a:gd name="T21" fmla="*/ 34 h 57"/>
                <a:gd name="T22" fmla="*/ 21 w 32"/>
                <a:gd name="T23" fmla="*/ 21 h 57"/>
                <a:gd name="T24" fmla="*/ 20 w 32"/>
                <a:gd name="T25" fmla="*/ 12 h 57"/>
                <a:gd name="T26" fmla="*/ 16 w 32"/>
                <a:gd name="T27" fmla="*/ 9 h 57"/>
                <a:gd name="T28" fmla="*/ 16 w 32"/>
                <a:gd name="T29" fmla="*/ 9 h 57"/>
                <a:gd name="T30" fmla="*/ 12 w 32"/>
                <a:gd name="T31" fmla="*/ 12 h 57"/>
                <a:gd name="T32" fmla="*/ 11 w 32"/>
                <a:gd name="T33" fmla="*/ 21 h 57"/>
                <a:gd name="T34" fmla="*/ 11 w 32"/>
                <a:gd name="T35" fmla="*/ 35 h 57"/>
                <a:gd name="T36" fmla="*/ 12 w 32"/>
                <a:gd name="T37" fmla="*/ 45 h 57"/>
                <a:gd name="T38" fmla="*/ 16 w 32"/>
                <a:gd name="T39" fmla="*/ 48 h 57"/>
                <a:gd name="T40" fmla="*/ 16 w 32"/>
                <a:gd name="T41" fmla="*/ 48 h 57"/>
                <a:gd name="T42" fmla="*/ 20 w 32"/>
                <a:gd name="T43" fmla="*/ 45 h 57"/>
                <a:gd name="T44" fmla="*/ 21 w 32"/>
                <a:gd name="T45" fmla="*/ 35 h 57"/>
                <a:gd name="T46" fmla="*/ 21 w 32"/>
                <a:gd name="T47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" h="57">
                  <a:moveTo>
                    <a:pt x="32" y="34"/>
                  </a:moveTo>
                  <a:cubicBezTo>
                    <a:pt x="32" y="42"/>
                    <a:pt x="31" y="47"/>
                    <a:pt x="28" y="51"/>
                  </a:cubicBezTo>
                  <a:cubicBezTo>
                    <a:pt x="25" y="55"/>
                    <a:pt x="21" y="57"/>
                    <a:pt x="16" y="57"/>
                  </a:cubicBezTo>
                  <a:cubicBezTo>
                    <a:pt x="11" y="57"/>
                    <a:pt x="7" y="55"/>
                    <a:pt x="4" y="51"/>
                  </a:cubicBezTo>
                  <a:cubicBezTo>
                    <a:pt x="1" y="47"/>
                    <a:pt x="0" y="42"/>
                    <a:pt x="0" y="3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1" y="9"/>
                    <a:pt x="4" y="6"/>
                  </a:cubicBezTo>
                  <a:cubicBezTo>
                    <a:pt x="7" y="2"/>
                    <a:pt x="11" y="0"/>
                    <a:pt x="16" y="0"/>
                  </a:cubicBezTo>
                  <a:cubicBezTo>
                    <a:pt x="21" y="0"/>
                    <a:pt x="25" y="2"/>
                    <a:pt x="28" y="6"/>
                  </a:cubicBezTo>
                  <a:cubicBezTo>
                    <a:pt x="31" y="9"/>
                    <a:pt x="32" y="15"/>
                    <a:pt x="32" y="22"/>
                  </a:cubicBezTo>
                  <a:lnTo>
                    <a:pt x="32" y="34"/>
                  </a:lnTo>
                  <a:close/>
                  <a:moveTo>
                    <a:pt x="21" y="21"/>
                  </a:moveTo>
                  <a:cubicBezTo>
                    <a:pt x="21" y="17"/>
                    <a:pt x="21" y="14"/>
                    <a:pt x="20" y="12"/>
                  </a:cubicBezTo>
                  <a:cubicBezTo>
                    <a:pt x="19" y="10"/>
                    <a:pt x="18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4" y="9"/>
                    <a:pt x="13" y="10"/>
                    <a:pt x="12" y="12"/>
                  </a:cubicBezTo>
                  <a:cubicBezTo>
                    <a:pt x="11" y="14"/>
                    <a:pt x="11" y="17"/>
                    <a:pt x="11" y="2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40"/>
                    <a:pt x="11" y="43"/>
                    <a:pt x="12" y="45"/>
                  </a:cubicBezTo>
                  <a:cubicBezTo>
                    <a:pt x="13" y="47"/>
                    <a:pt x="14" y="48"/>
                    <a:pt x="16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8" y="48"/>
                    <a:pt x="19" y="47"/>
                    <a:pt x="20" y="45"/>
                  </a:cubicBezTo>
                  <a:cubicBezTo>
                    <a:pt x="21" y="43"/>
                    <a:pt x="21" y="40"/>
                    <a:pt x="21" y="35"/>
                  </a:cubicBezTo>
                  <a:lnTo>
                    <a:pt x="21" y="21"/>
                  </a:lnTo>
                  <a:close/>
                </a:path>
              </a:pathLst>
            </a:custGeom>
            <a:solidFill>
              <a:srgbClr val="D26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67">
              <a:extLst>
                <a:ext uri="{FF2B5EF4-FFF2-40B4-BE49-F238E27FC236}">
                  <a16:creationId xmlns:a16="http://schemas.microsoft.com/office/drawing/2014/main" id="{0F96F292-753C-4DAC-9D0B-1BDB91BAD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0" y="2063"/>
              <a:ext cx="41" cy="107"/>
            </a:xfrm>
            <a:custGeom>
              <a:avLst/>
              <a:gdLst>
                <a:gd name="T0" fmla="*/ 41 w 41"/>
                <a:gd name="T1" fmla="*/ 107 h 107"/>
                <a:gd name="T2" fmla="*/ 19 w 41"/>
                <a:gd name="T3" fmla="*/ 107 h 107"/>
                <a:gd name="T4" fmla="*/ 19 w 41"/>
                <a:gd name="T5" fmla="*/ 21 h 107"/>
                <a:gd name="T6" fmla="*/ 0 w 41"/>
                <a:gd name="T7" fmla="*/ 21 h 107"/>
                <a:gd name="T8" fmla="*/ 0 w 41"/>
                <a:gd name="T9" fmla="*/ 6 h 107"/>
                <a:gd name="T10" fmla="*/ 41 w 41"/>
                <a:gd name="T11" fmla="*/ 0 h 107"/>
                <a:gd name="T12" fmla="*/ 41 w 41"/>
                <a:gd name="T13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07">
                  <a:moveTo>
                    <a:pt x="41" y="107"/>
                  </a:moveTo>
                  <a:lnTo>
                    <a:pt x="19" y="107"/>
                  </a:lnTo>
                  <a:lnTo>
                    <a:pt x="19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41" y="0"/>
                  </a:lnTo>
                  <a:lnTo>
                    <a:pt x="41" y="107"/>
                  </a:lnTo>
                  <a:close/>
                </a:path>
              </a:pathLst>
            </a:custGeom>
            <a:solidFill>
              <a:srgbClr val="D26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Freeform 68">
              <a:extLst>
                <a:ext uri="{FF2B5EF4-FFF2-40B4-BE49-F238E27FC236}">
                  <a16:creationId xmlns:a16="http://schemas.microsoft.com/office/drawing/2014/main" id="{0A245EFD-B732-4EAE-B23C-17ED70761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" y="2061"/>
              <a:ext cx="64" cy="111"/>
            </a:xfrm>
            <a:custGeom>
              <a:avLst/>
              <a:gdLst>
                <a:gd name="T0" fmla="*/ 32 w 33"/>
                <a:gd name="T1" fmla="*/ 15 h 57"/>
                <a:gd name="T2" fmla="*/ 30 w 33"/>
                <a:gd name="T3" fmla="*/ 23 h 57"/>
                <a:gd name="T4" fmla="*/ 25 w 33"/>
                <a:gd name="T5" fmla="*/ 28 h 57"/>
                <a:gd name="T6" fmla="*/ 31 w 33"/>
                <a:gd name="T7" fmla="*/ 33 h 57"/>
                <a:gd name="T8" fmla="*/ 33 w 33"/>
                <a:gd name="T9" fmla="*/ 41 h 57"/>
                <a:gd name="T10" fmla="*/ 28 w 33"/>
                <a:gd name="T11" fmla="*/ 53 h 57"/>
                <a:gd name="T12" fmla="*/ 17 w 33"/>
                <a:gd name="T13" fmla="*/ 57 h 57"/>
                <a:gd name="T14" fmla="*/ 5 w 33"/>
                <a:gd name="T15" fmla="*/ 53 h 57"/>
                <a:gd name="T16" fmla="*/ 0 w 33"/>
                <a:gd name="T17" fmla="*/ 41 h 57"/>
                <a:gd name="T18" fmla="*/ 2 w 33"/>
                <a:gd name="T19" fmla="*/ 33 h 57"/>
                <a:gd name="T20" fmla="*/ 8 w 33"/>
                <a:gd name="T21" fmla="*/ 28 h 57"/>
                <a:gd name="T22" fmla="*/ 3 w 33"/>
                <a:gd name="T23" fmla="*/ 23 h 57"/>
                <a:gd name="T24" fmla="*/ 1 w 33"/>
                <a:gd name="T25" fmla="*/ 15 h 57"/>
                <a:gd name="T26" fmla="*/ 5 w 33"/>
                <a:gd name="T27" fmla="*/ 4 h 57"/>
                <a:gd name="T28" fmla="*/ 17 w 33"/>
                <a:gd name="T29" fmla="*/ 0 h 57"/>
                <a:gd name="T30" fmla="*/ 28 w 33"/>
                <a:gd name="T31" fmla="*/ 4 h 57"/>
                <a:gd name="T32" fmla="*/ 32 w 33"/>
                <a:gd name="T33" fmla="*/ 15 h 57"/>
                <a:gd name="T34" fmla="*/ 22 w 33"/>
                <a:gd name="T35" fmla="*/ 40 h 57"/>
                <a:gd name="T36" fmla="*/ 20 w 33"/>
                <a:gd name="T37" fmla="*/ 34 h 57"/>
                <a:gd name="T38" fmla="*/ 17 w 33"/>
                <a:gd name="T39" fmla="*/ 32 h 57"/>
                <a:gd name="T40" fmla="*/ 13 w 33"/>
                <a:gd name="T41" fmla="*/ 34 h 57"/>
                <a:gd name="T42" fmla="*/ 11 w 33"/>
                <a:gd name="T43" fmla="*/ 40 h 57"/>
                <a:gd name="T44" fmla="*/ 13 w 33"/>
                <a:gd name="T45" fmla="*/ 46 h 57"/>
                <a:gd name="T46" fmla="*/ 17 w 33"/>
                <a:gd name="T47" fmla="*/ 48 h 57"/>
                <a:gd name="T48" fmla="*/ 20 w 33"/>
                <a:gd name="T49" fmla="*/ 46 h 57"/>
                <a:gd name="T50" fmla="*/ 22 w 33"/>
                <a:gd name="T51" fmla="*/ 40 h 57"/>
                <a:gd name="T52" fmla="*/ 21 w 33"/>
                <a:gd name="T53" fmla="*/ 16 h 57"/>
                <a:gd name="T54" fmla="*/ 20 w 33"/>
                <a:gd name="T55" fmla="*/ 10 h 57"/>
                <a:gd name="T56" fmla="*/ 17 w 33"/>
                <a:gd name="T57" fmla="*/ 8 h 57"/>
                <a:gd name="T58" fmla="*/ 13 w 33"/>
                <a:gd name="T59" fmla="*/ 10 h 57"/>
                <a:gd name="T60" fmla="*/ 12 w 33"/>
                <a:gd name="T61" fmla="*/ 16 h 57"/>
                <a:gd name="T62" fmla="*/ 13 w 33"/>
                <a:gd name="T63" fmla="*/ 21 h 57"/>
                <a:gd name="T64" fmla="*/ 17 w 33"/>
                <a:gd name="T65" fmla="*/ 23 h 57"/>
                <a:gd name="T66" fmla="*/ 20 w 33"/>
                <a:gd name="T67" fmla="*/ 21 h 57"/>
                <a:gd name="T68" fmla="*/ 21 w 33"/>
                <a:gd name="T69" fmla="*/ 1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3" h="57">
                  <a:moveTo>
                    <a:pt x="32" y="15"/>
                  </a:moveTo>
                  <a:cubicBezTo>
                    <a:pt x="32" y="18"/>
                    <a:pt x="31" y="21"/>
                    <a:pt x="30" y="23"/>
                  </a:cubicBezTo>
                  <a:cubicBezTo>
                    <a:pt x="29" y="25"/>
                    <a:pt x="27" y="27"/>
                    <a:pt x="25" y="28"/>
                  </a:cubicBezTo>
                  <a:cubicBezTo>
                    <a:pt x="27" y="29"/>
                    <a:pt x="29" y="31"/>
                    <a:pt x="31" y="33"/>
                  </a:cubicBezTo>
                  <a:cubicBezTo>
                    <a:pt x="32" y="35"/>
                    <a:pt x="33" y="38"/>
                    <a:pt x="33" y="41"/>
                  </a:cubicBezTo>
                  <a:cubicBezTo>
                    <a:pt x="33" y="46"/>
                    <a:pt x="31" y="50"/>
                    <a:pt x="28" y="53"/>
                  </a:cubicBezTo>
                  <a:cubicBezTo>
                    <a:pt x="25" y="56"/>
                    <a:pt x="21" y="57"/>
                    <a:pt x="17" y="57"/>
                  </a:cubicBezTo>
                  <a:cubicBezTo>
                    <a:pt x="12" y="57"/>
                    <a:pt x="8" y="56"/>
                    <a:pt x="5" y="53"/>
                  </a:cubicBezTo>
                  <a:cubicBezTo>
                    <a:pt x="2" y="50"/>
                    <a:pt x="0" y="46"/>
                    <a:pt x="0" y="41"/>
                  </a:cubicBezTo>
                  <a:cubicBezTo>
                    <a:pt x="0" y="38"/>
                    <a:pt x="1" y="35"/>
                    <a:pt x="2" y="33"/>
                  </a:cubicBezTo>
                  <a:cubicBezTo>
                    <a:pt x="4" y="31"/>
                    <a:pt x="6" y="29"/>
                    <a:pt x="8" y="28"/>
                  </a:cubicBezTo>
                  <a:cubicBezTo>
                    <a:pt x="6" y="27"/>
                    <a:pt x="4" y="25"/>
                    <a:pt x="3" y="23"/>
                  </a:cubicBezTo>
                  <a:cubicBezTo>
                    <a:pt x="2" y="21"/>
                    <a:pt x="1" y="18"/>
                    <a:pt x="1" y="15"/>
                  </a:cubicBezTo>
                  <a:cubicBezTo>
                    <a:pt x="1" y="10"/>
                    <a:pt x="3" y="7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0" y="7"/>
                    <a:pt x="32" y="10"/>
                    <a:pt x="32" y="15"/>
                  </a:cubicBezTo>
                  <a:close/>
                  <a:moveTo>
                    <a:pt x="22" y="40"/>
                  </a:moveTo>
                  <a:cubicBezTo>
                    <a:pt x="22" y="38"/>
                    <a:pt x="21" y="36"/>
                    <a:pt x="20" y="34"/>
                  </a:cubicBezTo>
                  <a:cubicBezTo>
                    <a:pt x="19" y="33"/>
                    <a:pt x="18" y="32"/>
                    <a:pt x="17" y="32"/>
                  </a:cubicBezTo>
                  <a:cubicBezTo>
                    <a:pt x="15" y="32"/>
                    <a:pt x="14" y="33"/>
                    <a:pt x="13" y="34"/>
                  </a:cubicBezTo>
                  <a:cubicBezTo>
                    <a:pt x="12" y="36"/>
                    <a:pt x="11" y="38"/>
                    <a:pt x="11" y="40"/>
                  </a:cubicBezTo>
                  <a:cubicBezTo>
                    <a:pt x="11" y="43"/>
                    <a:pt x="12" y="45"/>
                    <a:pt x="13" y="46"/>
                  </a:cubicBezTo>
                  <a:cubicBezTo>
                    <a:pt x="14" y="48"/>
                    <a:pt x="15" y="48"/>
                    <a:pt x="17" y="48"/>
                  </a:cubicBezTo>
                  <a:cubicBezTo>
                    <a:pt x="18" y="48"/>
                    <a:pt x="19" y="48"/>
                    <a:pt x="20" y="46"/>
                  </a:cubicBezTo>
                  <a:cubicBezTo>
                    <a:pt x="21" y="45"/>
                    <a:pt x="22" y="43"/>
                    <a:pt x="22" y="40"/>
                  </a:cubicBezTo>
                  <a:close/>
                  <a:moveTo>
                    <a:pt x="21" y="16"/>
                  </a:moveTo>
                  <a:cubicBezTo>
                    <a:pt x="21" y="14"/>
                    <a:pt x="21" y="12"/>
                    <a:pt x="20" y="10"/>
                  </a:cubicBezTo>
                  <a:cubicBezTo>
                    <a:pt x="19" y="9"/>
                    <a:pt x="18" y="8"/>
                    <a:pt x="17" y="8"/>
                  </a:cubicBezTo>
                  <a:cubicBezTo>
                    <a:pt x="15" y="8"/>
                    <a:pt x="14" y="9"/>
                    <a:pt x="13" y="10"/>
                  </a:cubicBezTo>
                  <a:cubicBezTo>
                    <a:pt x="13" y="12"/>
                    <a:pt x="12" y="14"/>
                    <a:pt x="12" y="16"/>
                  </a:cubicBezTo>
                  <a:cubicBezTo>
                    <a:pt x="12" y="18"/>
                    <a:pt x="13" y="20"/>
                    <a:pt x="13" y="21"/>
                  </a:cubicBezTo>
                  <a:cubicBezTo>
                    <a:pt x="14" y="23"/>
                    <a:pt x="15" y="23"/>
                    <a:pt x="17" y="23"/>
                  </a:cubicBezTo>
                  <a:cubicBezTo>
                    <a:pt x="18" y="23"/>
                    <a:pt x="19" y="23"/>
                    <a:pt x="20" y="21"/>
                  </a:cubicBezTo>
                  <a:cubicBezTo>
                    <a:pt x="21" y="20"/>
                    <a:pt x="21" y="18"/>
                    <a:pt x="21" y="16"/>
                  </a:cubicBezTo>
                  <a:close/>
                </a:path>
              </a:pathLst>
            </a:custGeom>
            <a:solidFill>
              <a:srgbClr val="D26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EC2CEBB-5CA0-4427-9A80-AA894ACA4A70}"/>
              </a:ext>
            </a:extLst>
          </p:cNvPr>
          <p:cNvSpPr/>
          <p:nvPr/>
        </p:nvSpPr>
        <p:spPr>
          <a:xfrm>
            <a:off x="1573155" y="1871664"/>
            <a:ext cx="1195469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Phillips SCCM and 1E Self Service 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7E80C31-7EE7-453C-8F2F-B1D441E0249F}"/>
              </a:ext>
            </a:extLst>
          </p:cNvPr>
          <p:cNvSpPr/>
          <p:nvPr/>
        </p:nvSpPr>
        <p:spPr>
          <a:xfrm>
            <a:off x="3094037" y="1871664"/>
            <a:ext cx="14271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Phillips divest Lighting Business </a:t>
            </a:r>
          </a:p>
          <a:p>
            <a:pPr lvl="0"/>
            <a:r>
              <a:rPr lang="en-IN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New Business to go Purely </a:t>
            </a:r>
            <a:r>
              <a:rPr lang="en-IN" sz="105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InTune</a:t>
            </a:r>
            <a:endParaRPr lang="en-IN" sz="105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0E414A4-CB88-45B8-9B44-EA990FC6D17A}"/>
              </a:ext>
            </a:extLst>
          </p:cNvPr>
          <p:cNvSpPr/>
          <p:nvPr/>
        </p:nvSpPr>
        <p:spPr>
          <a:xfrm>
            <a:off x="4683123" y="1871664"/>
            <a:ext cx="152241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Transformation Project to Win10 SCCM and 1E entirely </a:t>
            </a:r>
            <a:r>
              <a:rPr lang="en-IN" sz="105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InTune</a:t>
            </a:r>
            <a:r>
              <a:rPr lang="en-IN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by end of year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5C2BC6B-B9A6-48B0-8739-E0E96C9154C2}"/>
              </a:ext>
            </a:extLst>
          </p:cNvPr>
          <p:cNvSpPr/>
          <p:nvPr/>
        </p:nvSpPr>
        <p:spPr>
          <a:xfrm>
            <a:off x="6261099" y="1871664"/>
            <a:ext cx="152241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IN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Signify is born </a:t>
            </a:r>
            <a:r>
              <a:rPr lang="en-IN" sz="105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InTune</a:t>
            </a:r>
            <a:r>
              <a:rPr lang="en-IN" sz="105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1E</a:t>
            </a:r>
          </a:p>
        </p:txBody>
      </p:sp>
      <p:sp>
        <p:nvSpPr>
          <p:cNvPr id="140" name="Arrow: Left-Right 139">
            <a:extLst>
              <a:ext uri="{FF2B5EF4-FFF2-40B4-BE49-F238E27FC236}">
                <a16:creationId xmlns:a16="http://schemas.microsoft.com/office/drawing/2014/main" id="{D344ADB0-243C-4D3C-8CA9-F5A22208A458}"/>
              </a:ext>
            </a:extLst>
          </p:cNvPr>
          <p:cNvSpPr/>
          <p:nvPr/>
        </p:nvSpPr>
        <p:spPr>
          <a:xfrm>
            <a:off x="1470023" y="3316461"/>
            <a:ext cx="6558185" cy="360040"/>
          </a:xfrm>
          <a:prstGeom prst="leftRightArrow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accent5"/>
                </a:solidFill>
              </a:rPr>
              <a:t>1E Shopping </a:t>
            </a:r>
          </a:p>
        </p:txBody>
      </p:sp>
      <p:sp>
        <p:nvSpPr>
          <p:cNvPr id="141" name="Arrow: Left 140">
            <a:extLst>
              <a:ext uri="{FF2B5EF4-FFF2-40B4-BE49-F238E27FC236}">
                <a16:creationId xmlns:a16="http://schemas.microsoft.com/office/drawing/2014/main" id="{B925127E-0502-4A7C-A9B2-8D60DE6EE8E8}"/>
              </a:ext>
            </a:extLst>
          </p:cNvPr>
          <p:cNvSpPr/>
          <p:nvPr/>
        </p:nvSpPr>
        <p:spPr>
          <a:xfrm>
            <a:off x="4934275" y="4062834"/>
            <a:ext cx="3037475" cy="381124"/>
          </a:xfrm>
          <a:prstGeom prst="leftArrow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accent5"/>
                </a:solidFill>
              </a:rPr>
              <a:t>1E Tachyon </a:t>
            </a:r>
          </a:p>
        </p:txBody>
      </p:sp>
      <p:sp>
        <p:nvSpPr>
          <p:cNvPr id="142" name="Arrow: Left-Right 141">
            <a:extLst>
              <a:ext uri="{FF2B5EF4-FFF2-40B4-BE49-F238E27FC236}">
                <a16:creationId xmlns:a16="http://schemas.microsoft.com/office/drawing/2014/main" id="{1A323286-1A83-444B-9F09-A4E0B4B269E1}"/>
              </a:ext>
            </a:extLst>
          </p:cNvPr>
          <p:cNvSpPr/>
          <p:nvPr/>
        </p:nvSpPr>
        <p:spPr>
          <a:xfrm>
            <a:off x="4947883" y="3711324"/>
            <a:ext cx="1055491" cy="360000"/>
          </a:xfrm>
          <a:prstGeom prst="leftRightArrow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accent5"/>
                </a:solidFill>
              </a:rPr>
              <a:t>1E Nomad</a:t>
            </a:r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D3D128A3-8E17-451F-9006-4E02EF586A7E}"/>
              </a:ext>
            </a:extLst>
          </p:cNvPr>
          <p:cNvSpPr/>
          <p:nvPr/>
        </p:nvSpPr>
        <p:spPr>
          <a:xfrm>
            <a:off x="6792461" y="3720722"/>
            <a:ext cx="1231057" cy="360000"/>
          </a:xfrm>
          <a:prstGeom prst="rightArrow">
            <a:avLst/>
          </a:prstGeom>
          <a:solidFill>
            <a:schemeClr val="bg1">
              <a:lumMod val="85000"/>
              <a:alpha val="4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accent5"/>
                </a:solidFill>
              </a:rPr>
              <a:t>1E Nomad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E1E18F1-C385-4C06-8438-60564CBF3F82}"/>
              </a:ext>
            </a:extLst>
          </p:cNvPr>
          <p:cNvCxnSpPr>
            <a:cxnSpLocks/>
          </p:cNvCxnSpPr>
          <p:nvPr/>
        </p:nvCxnSpPr>
        <p:spPr>
          <a:xfrm flipV="1">
            <a:off x="1542031" y="3489499"/>
            <a:ext cx="2885953" cy="6982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734DF75-3731-4220-827C-5E64F58204AF}"/>
              </a:ext>
            </a:extLst>
          </p:cNvPr>
          <p:cNvCxnSpPr>
            <a:cxnSpLocks/>
          </p:cNvCxnSpPr>
          <p:nvPr/>
        </p:nvCxnSpPr>
        <p:spPr>
          <a:xfrm>
            <a:off x="5148064" y="3489499"/>
            <a:ext cx="2848372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F7E4C0EC-7EA3-4B28-BA6A-817108031890}"/>
              </a:ext>
            </a:extLst>
          </p:cNvPr>
          <p:cNvCxnSpPr>
            <a:cxnSpLocks/>
          </p:cNvCxnSpPr>
          <p:nvPr/>
        </p:nvCxnSpPr>
        <p:spPr>
          <a:xfrm flipV="1">
            <a:off x="4939754" y="4249451"/>
            <a:ext cx="1157833" cy="3491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0C51998-C8F8-4E84-805E-285A27636478}"/>
              </a:ext>
            </a:extLst>
          </p:cNvPr>
          <p:cNvCxnSpPr>
            <a:cxnSpLocks/>
          </p:cNvCxnSpPr>
          <p:nvPr/>
        </p:nvCxnSpPr>
        <p:spPr>
          <a:xfrm>
            <a:off x="6948264" y="4245960"/>
            <a:ext cx="1023486" cy="1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3BCBBF5-25C9-4044-AD00-C615911C69D3}"/>
              </a:ext>
            </a:extLst>
          </p:cNvPr>
          <p:cNvCxnSpPr>
            <a:cxnSpLocks/>
          </p:cNvCxnSpPr>
          <p:nvPr/>
        </p:nvCxnSpPr>
        <p:spPr>
          <a:xfrm>
            <a:off x="4953225" y="3889766"/>
            <a:ext cx="226787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C25D2EE4-29B3-46C0-A320-3B857C4CD6E8}"/>
              </a:ext>
            </a:extLst>
          </p:cNvPr>
          <p:cNvCxnSpPr>
            <a:cxnSpLocks/>
          </p:cNvCxnSpPr>
          <p:nvPr/>
        </p:nvCxnSpPr>
        <p:spPr>
          <a:xfrm>
            <a:off x="5776587" y="3889766"/>
            <a:ext cx="226787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3FA629F-F559-452D-B17B-3D8DA5F1DCF4}"/>
              </a:ext>
            </a:extLst>
          </p:cNvPr>
          <p:cNvCxnSpPr>
            <a:cxnSpLocks/>
          </p:cNvCxnSpPr>
          <p:nvPr/>
        </p:nvCxnSpPr>
        <p:spPr>
          <a:xfrm>
            <a:off x="7669212" y="3889766"/>
            <a:ext cx="341087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33650AF-2181-44DB-BF1C-002EA0A8C107}"/>
              </a:ext>
            </a:extLst>
          </p:cNvPr>
          <p:cNvCxnSpPr>
            <a:cxnSpLocks/>
          </p:cNvCxnSpPr>
          <p:nvPr/>
        </p:nvCxnSpPr>
        <p:spPr>
          <a:xfrm>
            <a:off x="6816724" y="3889766"/>
            <a:ext cx="205581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91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92507-49A8-46DD-8303-8EEE5BAE1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Win 10 Transformation Use Cases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FD2578-1FC1-4DEA-8355-CA92014AA13A}"/>
              </a:ext>
            </a:extLst>
          </p:cNvPr>
          <p:cNvSpPr txBox="1"/>
          <p:nvPr/>
        </p:nvSpPr>
        <p:spPr>
          <a:xfrm>
            <a:off x="395536" y="1448653"/>
            <a:ext cx="51845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Checking Patch Compliance for </a:t>
            </a:r>
            <a:r>
              <a:rPr lang="en-I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Wanna</a:t>
            </a:r>
            <a:r>
              <a:rPr lang="en-I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Cry </a:t>
            </a:r>
          </a:p>
          <a:p>
            <a:r>
              <a:rPr lang="en-I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One Drive Migration 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IN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Identify Users not using One Drive </a:t>
            </a:r>
          </a:p>
          <a:p>
            <a:pPr marL="285750" indent="-171450">
              <a:buFont typeface="Arial" panose="020B0604020202020204" pitchFamily="34" charset="0"/>
              <a:buChar char="•"/>
            </a:pPr>
            <a:r>
              <a:rPr lang="en-IN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Re-point One Drive Clients to correct Servers</a:t>
            </a:r>
          </a:p>
          <a:p>
            <a:pPr marL="285750" indent="-1714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Report One Drive Sync Status </a:t>
            </a:r>
          </a:p>
          <a:p>
            <a:pPr>
              <a:spcAft>
                <a:spcPts val="800"/>
              </a:spcAft>
            </a:pPr>
            <a:r>
              <a:rPr lang="en-I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Establish Bit Locker Status of every Drive </a:t>
            </a:r>
          </a:p>
          <a:p>
            <a:pPr>
              <a:spcAft>
                <a:spcPts val="800"/>
              </a:spcAft>
            </a:pPr>
            <a:r>
              <a:rPr lang="en-I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Deployment of Non-MSI based Applications </a:t>
            </a:r>
          </a:p>
          <a:p>
            <a:pPr>
              <a:spcAft>
                <a:spcPts val="800"/>
              </a:spcAft>
            </a:pPr>
            <a:r>
              <a:rPr lang="en-I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Removal of Non-MSI bases </a:t>
            </a:r>
            <a:r>
              <a:rPr lang="en-I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Applicaitons</a:t>
            </a:r>
            <a:r>
              <a:rPr lang="en-I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en-I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Modify Registry keys for </a:t>
            </a:r>
            <a:r>
              <a:rPr lang="en-IN" sz="16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Zscaler</a:t>
            </a:r>
            <a:r>
              <a:rPr lang="en-IN" sz="1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VPN </a:t>
            </a:r>
          </a:p>
          <a:p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EE6D95-65DD-463D-8AFA-52A4D6212FCA}"/>
              </a:ext>
            </a:extLst>
          </p:cNvPr>
          <p:cNvCxnSpPr>
            <a:cxnSpLocks/>
          </p:cNvCxnSpPr>
          <p:nvPr/>
        </p:nvCxnSpPr>
        <p:spPr>
          <a:xfrm>
            <a:off x="0" y="1779662"/>
            <a:ext cx="4355976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BFF1DC-60FB-4DE7-BAC4-2EDB42902282}"/>
              </a:ext>
            </a:extLst>
          </p:cNvPr>
          <p:cNvCxnSpPr>
            <a:cxnSpLocks/>
          </p:cNvCxnSpPr>
          <p:nvPr/>
        </p:nvCxnSpPr>
        <p:spPr>
          <a:xfrm>
            <a:off x="-38100" y="2787774"/>
            <a:ext cx="4355976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852FBC-5FEB-44F5-83E9-AAA9E32C788F}"/>
              </a:ext>
            </a:extLst>
          </p:cNvPr>
          <p:cNvCxnSpPr>
            <a:cxnSpLocks/>
          </p:cNvCxnSpPr>
          <p:nvPr/>
        </p:nvCxnSpPr>
        <p:spPr>
          <a:xfrm>
            <a:off x="0" y="3147814"/>
            <a:ext cx="4355976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3181CA-6F05-4831-898D-A8DBDD27B0ED}"/>
              </a:ext>
            </a:extLst>
          </p:cNvPr>
          <p:cNvCxnSpPr>
            <a:cxnSpLocks/>
          </p:cNvCxnSpPr>
          <p:nvPr/>
        </p:nvCxnSpPr>
        <p:spPr>
          <a:xfrm>
            <a:off x="0" y="3464788"/>
            <a:ext cx="4355976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B11BDC-C5CF-4A3F-AB06-796CB9E72FF5}"/>
              </a:ext>
            </a:extLst>
          </p:cNvPr>
          <p:cNvCxnSpPr>
            <a:cxnSpLocks/>
          </p:cNvCxnSpPr>
          <p:nvPr/>
        </p:nvCxnSpPr>
        <p:spPr>
          <a:xfrm>
            <a:off x="0" y="3811498"/>
            <a:ext cx="4355976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7EA42FD5-49AB-4DFF-AA0E-7E5137486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3995" y="1469926"/>
            <a:ext cx="3476576" cy="27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11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5DDA-84E3-4A39-801F-1441F732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Since the Transformation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3E40EC-8A70-483F-A295-259383CA3B3F}"/>
              </a:ext>
            </a:extLst>
          </p:cNvPr>
          <p:cNvCxnSpPr>
            <a:cxnSpLocks/>
          </p:cNvCxnSpPr>
          <p:nvPr/>
        </p:nvCxnSpPr>
        <p:spPr>
          <a:xfrm>
            <a:off x="0" y="1615832"/>
            <a:ext cx="41224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6B03907-DE3E-4D88-9ACE-F64635045001}"/>
              </a:ext>
            </a:extLst>
          </p:cNvPr>
          <p:cNvCxnSpPr>
            <a:cxnSpLocks/>
          </p:cNvCxnSpPr>
          <p:nvPr/>
        </p:nvCxnSpPr>
        <p:spPr>
          <a:xfrm>
            <a:off x="0" y="1886734"/>
            <a:ext cx="41224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BCE919-98F2-49F9-BFBE-ED8AD6BDA237}"/>
              </a:ext>
            </a:extLst>
          </p:cNvPr>
          <p:cNvCxnSpPr>
            <a:cxnSpLocks/>
          </p:cNvCxnSpPr>
          <p:nvPr/>
        </p:nvCxnSpPr>
        <p:spPr>
          <a:xfrm>
            <a:off x="0" y="2157244"/>
            <a:ext cx="41224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305266-CA5F-4F3D-AC91-1628A4189AEA}"/>
              </a:ext>
            </a:extLst>
          </p:cNvPr>
          <p:cNvCxnSpPr>
            <a:cxnSpLocks/>
          </p:cNvCxnSpPr>
          <p:nvPr/>
        </p:nvCxnSpPr>
        <p:spPr>
          <a:xfrm>
            <a:off x="0" y="2427754"/>
            <a:ext cx="41224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49C03C-97E1-4D7F-A128-5B14D2D8ED5E}"/>
              </a:ext>
            </a:extLst>
          </p:cNvPr>
          <p:cNvCxnSpPr>
            <a:cxnSpLocks/>
          </p:cNvCxnSpPr>
          <p:nvPr/>
        </p:nvCxnSpPr>
        <p:spPr>
          <a:xfrm>
            <a:off x="0" y="2702074"/>
            <a:ext cx="41224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4496E9-271F-4935-89E3-51F951BAF827}"/>
              </a:ext>
            </a:extLst>
          </p:cNvPr>
          <p:cNvCxnSpPr>
            <a:cxnSpLocks/>
          </p:cNvCxnSpPr>
          <p:nvPr/>
        </p:nvCxnSpPr>
        <p:spPr>
          <a:xfrm>
            <a:off x="0" y="2976394"/>
            <a:ext cx="41224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B611F9-DF59-4ED1-8341-03FF99A9E328}"/>
              </a:ext>
            </a:extLst>
          </p:cNvPr>
          <p:cNvCxnSpPr>
            <a:cxnSpLocks/>
          </p:cNvCxnSpPr>
          <p:nvPr/>
        </p:nvCxnSpPr>
        <p:spPr>
          <a:xfrm>
            <a:off x="0" y="3235474"/>
            <a:ext cx="41224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89B5A8-87F6-4E18-9FF7-0B44AAC67774}"/>
              </a:ext>
            </a:extLst>
          </p:cNvPr>
          <p:cNvCxnSpPr>
            <a:cxnSpLocks/>
          </p:cNvCxnSpPr>
          <p:nvPr/>
        </p:nvCxnSpPr>
        <p:spPr>
          <a:xfrm>
            <a:off x="0" y="3505984"/>
            <a:ext cx="41224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E9D507-70D6-4E98-B7BC-AEA5F809DBB8}"/>
              </a:ext>
            </a:extLst>
          </p:cNvPr>
          <p:cNvCxnSpPr>
            <a:cxnSpLocks/>
          </p:cNvCxnSpPr>
          <p:nvPr/>
        </p:nvCxnSpPr>
        <p:spPr>
          <a:xfrm>
            <a:off x="0" y="3772684"/>
            <a:ext cx="41224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CCE33B-777A-4834-B254-35B98BEA6988}"/>
              </a:ext>
            </a:extLst>
          </p:cNvPr>
          <p:cNvCxnSpPr>
            <a:cxnSpLocks/>
          </p:cNvCxnSpPr>
          <p:nvPr/>
        </p:nvCxnSpPr>
        <p:spPr>
          <a:xfrm>
            <a:off x="0" y="4054624"/>
            <a:ext cx="41224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E9D22-5449-468A-98EB-C3B0CF63B5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80808"/>
            <a:ext cx="4274820" cy="3225482"/>
          </a:xfrm>
        </p:spPr>
        <p:txBody>
          <a:bodyPr>
            <a:normAutofit fontScale="40000" lnSpcReduction="20000"/>
          </a:bodyPr>
          <a:lstStyle/>
          <a:p>
            <a:pPr marL="0" indent="0" fontAlgn="base"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Name change​ - To Signify 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Roll out of 1709 Feature Update 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Patching​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Dealing with attacks </a:t>
            </a:r>
            <a:r>
              <a:rPr lang="en-US" sz="2800" dirty="0" err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eg</a:t>
            </a: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admin password in Intel CPU​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Infrastructure google </a:t>
            </a:r>
            <a:r>
              <a:rPr lang="en-US" sz="2800" dirty="0" err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eg</a:t>
            </a: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Game of Thrones​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Changing settings  </a:t>
            </a:r>
            <a:r>
              <a:rPr lang="en-US" sz="2800" dirty="0" err="1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eg</a:t>
            </a: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user logon screen​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Security​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Microsoft update control​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Software removal​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Changing of Periodic license keys</a:t>
            </a:r>
          </a:p>
          <a:p>
            <a:pPr marL="0" indent="0" fontAlgn="base">
              <a:lnSpc>
                <a:spcPct val="120000"/>
              </a:lnSpc>
              <a:spcAft>
                <a:spcPts val="8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More Info </a:t>
            </a: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  <a:t>https://www.1e.com/resources/case-study/signify-1e-what-every-cio-needs-to-know-about-tachyon/</a:t>
            </a:r>
            <a:r>
              <a:rPr lang="en-US" sz="28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  <a:p>
            <a:pPr fontAlgn="base"/>
            <a:endParaRPr lang="en-US" dirty="0"/>
          </a:p>
          <a:p>
            <a:endParaRPr lang="en-GB" dirty="0"/>
          </a:p>
        </p:txBody>
      </p:sp>
      <p:pic>
        <p:nvPicPr>
          <p:cNvPr id="17" name="Picture 16" descr="A person sitting at a table looking at a cell phone&#10;&#10;Description automatically generated">
            <a:extLst>
              <a:ext uri="{FF2B5EF4-FFF2-40B4-BE49-F238E27FC236}">
                <a16:creationId xmlns:a16="http://schemas.microsoft.com/office/drawing/2014/main" id="{5246FCF4-11BC-4BB7-9499-F3794C17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561" y="1469926"/>
            <a:ext cx="4282440" cy="286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22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1BC34A-F58D-4D22-BF48-A72AE7467E47}"/>
              </a:ext>
            </a:extLst>
          </p:cNvPr>
          <p:cNvSpPr/>
          <p:nvPr/>
        </p:nvSpPr>
        <p:spPr>
          <a:xfrm>
            <a:off x="2286000" y="211008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DEMO TIME 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0013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7BB138B-F608-4C9A-8809-860CF41F6836}"/>
              </a:ext>
            </a:extLst>
          </p:cNvPr>
          <p:cNvSpPr/>
          <p:nvPr/>
        </p:nvSpPr>
        <p:spPr>
          <a:xfrm>
            <a:off x="-49530" y="1431826"/>
            <a:ext cx="5958840" cy="2161004"/>
          </a:xfrm>
          <a:prstGeom prst="rect">
            <a:avLst/>
          </a:prstGeom>
          <a:solidFill>
            <a:schemeClr val="bg1">
              <a:lumMod val="95000"/>
              <a:alpha val="5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1D22D-C81B-413E-B79C-B2B89DC4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Re-Cap: What the **** just happened?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F757A-4108-4BAE-A1BB-AF416F52F8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2929890" cy="2196782"/>
          </a:xfrm>
        </p:spPr>
        <p:txBody>
          <a:bodyPr>
            <a:normAutofit/>
          </a:bodyPr>
          <a:lstStyle/>
          <a:p>
            <a:pPr marL="0" indent="0" fontAlgn="base">
              <a:spcAft>
                <a:spcPts val="800"/>
              </a:spcAft>
              <a:buNone/>
            </a:pPr>
            <a:r>
              <a:rPr lang="en-GB" sz="11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Search for Installed Software 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GB" sz="11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Active Network connections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GB" sz="11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Quarantine Device with Notification 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GB" sz="11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Kill Processes 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GB" sz="11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Find Files </a:t>
            </a:r>
          </a:p>
          <a:p>
            <a:pPr marL="0" indent="0" fontAlgn="base">
              <a:spcAft>
                <a:spcPts val="800"/>
              </a:spcAft>
              <a:buNone/>
            </a:pPr>
            <a:r>
              <a:rPr lang="en-GB" sz="1100" dirty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Remote delete Files </a:t>
            </a:r>
          </a:p>
          <a:p>
            <a:endParaRPr lang="en-GB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B0A01F-96DC-490C-A444-1A24BC26A863}"/>
              </a:ext>
            </a:extLst>
          </p:cNvPr>
          <p:cNvSpPr/>
          <p:nvPr/>
        </p:nvSpPr>
        <p:spPr>
          <a:xfrm>
            <a:off x="3185160" y="1563688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Aft>
                <a:spcPts val="800"/>
              </a:spcAft>
            </a:pPr>
            <a:r>
              <a:rPr lang="en-GB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Look in WMI </a:t>
            </a:r>
          </a:p>
          <a:p>
            <a:pPr fontAlgn="base">
              <a:spcAft>
                <a:spcPts val="800"/>
              </a:spcAft>
            </a:pPr>
            <a:r>
              <a:rPr lang="en-GB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Delete WMI entries </a:t>
            </a:r>
          </a:p>
          <a:p>
            <a:pPr fontAlgn="base">
              <a:spcAft>
                <a:spcPts val="800"/>
              </a:spcAft>
            </a:pPr>
            <a:r>
              <a:rPr lang="en-GB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Look in Registry </a:t>
            </a:r>
          </a:p>
          <a:p>
            <a:pPr fontAlgn="base">
              <a:spcAft>
                <a:spcPts val="800"/>
              </a:spcAft>
            </a:pPr>
            <a:r>
              <a:rPr lang="en-GB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Delete Registry entries </a:t>
            </a:r>
          </a:p>
          <a:p>
            <a:pPr fontAlgn="base">
              <a:spcAft>
                <a:spcPts val="800"/>
              </a:spcAft>
            </a:pPr>
            <a:r>
              <a:rPr lang="en-GB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Set Firewall rules </a:t>
            </a:r>
          </a:p>
          <a:p>
            <a:pPr fontAlgn="base">
              <a:spcAft>
                <a:spcPts val="800"/>
              </a:spcAft>
            </a:pPr>
            <a:r>
              <a:rPr lang="en-GB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Release Device from Quarantine </a:t>
            </a:r>
          </a:p>
          <a:p>
            <a:pPr fontAlgn="base">
              <a:spcAft>
                <a:spcPts val="800"/>
              </a:spcAft>
            </a:pPr>
            <a:r>
              <a:rPr lang="en-GB" sz="11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Start the SCCM Services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096F61-298B-4B39-BB13-4F95FCA2AB90}"/>
              </a:ext>
            </a:extLst>
          </p:cNvPr>
          <p:cNvCxnSpPr>
            <a:cxnSpLocks/>
          </p:cNvCxnSpPr>
          <p:nvPr/>
        </p:nvCxnSpPr>
        <p:spPr>
          <a:xfrm>
            <a:off x="0" y="1855862"/>
            <a:ext cx="27508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08D2B4-B01B-47C5-9205-A9D5541172E9}"/>
              </a:ext>
            </a:extLst>
          </p:cNvPr>
          <p:cNvCxnSpPr>
            <a:cxnSpLocks/>
          </p:cNvCxnSpPr>
          <p:nvPr/>
        </p:nvCxnSpPr>
        <p:spPr>
          <a:xfrm>
            <a:off x="0" y="2141612"/>
            <a:ext cx="27508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A17281-3510-42B2-B494-5C3D404993F3}"/>
              </a:ext>
            </a:extLst>
          </p:cNvPr>
          <p:cNvCxnSpPr>
            <a:cxnSpLocks/>
          </p:cNvCxnSpPr>
          <p:nvPr/>
        </p:nvCxnSpPr>
        <p:spPr>
          <a:xfrm>
            <a:off x="0" y="2450222"/>
            <a:ext cx="27508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02B266-541A-4A85-A055-A2F597632E05}"/>
              </a:ext>
            </a:extLst>
          </p:cNvPr>
          <p:cNvCxnSpPr>
            <a:cxnSpLocks/>
          </p:cNvCxnSpPr>
          <p:nvPr/>
        </p:nvCxnSpPr>
        <p:spPr>
          <a:xfrm>
            <a:off x="0" y="2755022"/>
            <a:ext cx="27508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30DEB2-606B-4657-B168-D788AB6496F3}"/>
              </a:ext>
            </a:extLst>
          </p:cNvPr>
          <p:cNvCxnSpPr>
            <a:cxnSpLocks/>
          </p:cNvCxnSpPr>
          <p:nvPr/>
        </p:nvCxnSpPr>
        <p:spPr>
          <a:xfrm>
            <a:off x="0" y="3078872"/>
            <a:ext cx="2750820" cy="0"/>
          </a:xfrm>
          <a:prstGeom prst="line">
            <a:avLst/>
          </a:prstGeom>
          <a:ln w="3175"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AF573C-826A-42CD-9207-E5C73FC75BC0}"/>
              </a:ext>
            </a:extLst>
          </p:cNvPr>
          <p:cNvGrpSpPr/>
          <p:nvPr/>
        </p:nvGrpSpPr>
        <p:grpSpPr>
          <a:xfrm>
            <a:off x="3223260" y="1855862"/>
            <a:ext cx="2312670" cy="1318652"/>
            <a:chOff x="3996690" y="1855862"/>
            <a:chExt cx="2750820" cy="131865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76B2AD-631D-4D07-9FCD-6E293F83A99E}"/>
                </a:ext>
              </a:extLst>
            </p:cNvPr>
            <p:cNvCxnSpPr>
              <a:cxnSpLocks/>
            </p:cNvCxnSpPr>
            <p:nvPr/>
          </p:nvCxnSpPr>
          <p:spPr>
            <a:xfrm>
              <a:off x="3996690" y="1855862"/>
              <a:ext cx="2750820" cy="0"/>
            </a:xfrm>
            <a:prstGeom prst="line">
              <a:avLst/>
            </a:prstGeom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BC37BB-FB5D-48DF-A164-1E89189BE5B8}"/>
                </a:ext>
              </a:extLst>
            </p:cNvPr>
            <p:cNvCxnSpPr>
              <a:cxnSpLocks/>
            </p:cNvCxnSpPr>
            <p:nvPr/>
          </p:nvCxnSpPr>
          <p:spPr>
            <a:xfrm>
              <a:off x="3996690" y="2103904"/>
              <a:ext cx="2750820" cy="0"/>
            </a:xfrm>
            <a:prstGeom prst="line">
              <a:avLst/>
            </a:prstGeom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3FCA524-999E-4429-9164-F5E26C11FE7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690" y="2378224"/>
              <a:ext cx="2750820" cy="0"/>
            </a:xfrm>
            <a:prstGeom prst="line">
              <a:avLst/>
            </a:prstGeom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575449E-2104-475A-995E-A5F0D4A44867}"/>
                </a:ext>
              </a:extLst>
            </p:cNvPr>
            <p:cNvCxnSpPr>
              <a:cxnSpLocks/>
            </p:cNvCxnSpPr>
            <p:nvPr/>
          </p:nvCxnSpPr>
          <p:spPr>
            <a:xfrm>
              <a:off x="3996690" y="2644924"/>
              <a:ext cx="2750820" cy="0"/>
            </a:xfrm>
            <a:prstGeom prst="line">
              <a:avLst/>
            </a:prstGeom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B341754-B1B7-4FB3-AE65-2F73B0490609}"/>
                </a:ext>
              </a:extLst>
            </p:cNvPr>
            <p:cNvCxnSpPr>
              <a:cxnSpLocks/>
            </p:cNvCxnSpPr>
            <p:nvPr/>
          </p:nvCxnSpPr>
          <p:spPr>
            <a:xfrm>
              <a:off x="3996690" y="2896384"/>
              <a:ext cx="2750820" cy="0"/>
            </a:xfrm>
            <a:prstGeom prst="line">
              <a:avLst/>
            </a:prstGeom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87476B-DF45-4AED-87A4-E0CD8AEF5743}"/>
                </a:ext>
              </a:extLst>
            </p:cNvPr>
            <p:cNvCxnSpPr>
              <a:cxnSpLocks/>
            </p:cNvCxnSpPr>
            <p:nvPr/>
          </p:nvCxnSpPr>
          <p:spPr>
            <a:xfrm>
              <a:off x="3996690" y="3174514"/>
              <a:ext cx="2750820" cy="0"/>
            </a:xfrm>
            <a:prstGeom prst="line">
              <a:avLst/>
            </a:prstGeom>
            <a:ln w="3175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348EAD5C-AE9A-4085-8D0E-57E12D9AA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6744" y="1512210"/>
            <a:ext cx="2669128" cy="198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8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1BC34A-F58D-4D22-BF48-A72AE7467E47}"/>
              </a:ext>
            </a:extLst>
          </p:cNvPr>
          <p:cNvSpPr/>
          <p:nvPr/>
        </p:nvSpPr>
        <p:spPr>
          <a:xfrm>
            <a:off x="2286000" y="211008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</a:rPr>
              <a:t>Questions?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1407000276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1E Color Pallete">
      <a:dk1>
        <a:srgbClr val="000000"/>
      </a:dk1>
      <a:lt1>
        <a:sysClr val="window" lastClr="FFFFFF"/>
      </a:lt1>
      <a:dk2>
        <a:srgbClr val="3F3F3F"/>
      </a:dk2>
      <a:lt2>
        <a:srgbClr val="E7E6E6"/>
      </a:lt2>
      <a:accent1>
        <a:srgbClr val="7F7F7F"/>
      </a:accent1>
      <a:accent2>
        <a:srgbClr val="FF671F"/>
      </a:accent2>
      <a:accent3>
        <a:srgbClr val="3E9ECA"/>
      </a:accent3>
      <a:accent4>
        <a:srgbClr val="135190"/>
      </a:accent4>
      <a:accent5>
        <a:srgbClr val="343F50"/>
      </a:accent5>
      <a:accent6>
        <a:srgbClr val="FFB100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2E3683E4EEBD4DB70A707115777C23" ma:contentTypeVersion="6" ma:contentTypeDescription="Create a new document." ma:contentTypeScope="" ma:versionID="d4f02190e8a7a461ef0b1e91bc5bb4f3">
  <xsd:schema xmlns:xsd="http://www.w3.org/2001/XMLSchema" xmlns:xs="http://www.w3.org/2001/XMLSchema" xmlns:p="http://schemas.microsoft.com/office/2006/metadata/properties" xmlns:ns2="7d1acd87-1e3d-4a83-a83e-17ca29b9c4be" xmlns:ns3="f912454f-debc-4c21-b98b-fc83e328c6c8" targetNamespace="http://schemas.microsoft.com/office/2006/metadata/properties" ma:root="true" ma:fieldsID="6a2ea85282adc4ca35bc9d8a33984994" ns2:_="" ns3:_="">
    <xsd:import namespace="7d1acd87-1e3d-4a83-a83e-17ca29b9c4be"/>
    <xsd:import namespace="f912454f-debc-4c21-b98b-fc83e328c6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acd87-1e3d-4a83-a83e-17ca29b9c4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2454f-debc-4c21-b98b-fc83e328c6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9D5C0D-B6C2-491A-89DD-0FE8BC30D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acd87-1e3d-4a83-a83e-17ca29b9c4be"/>
    <ds:schemaRef ds:uri="f912454f-debc-4c21-b98b-fc83e328c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7147CC-B5D4-4F25-A41A-0E0686D659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97C033-6524-4F85-AD63-51A5DB620978}">
  <ds:schemaRefs>
    <ds:schemaRef ds:uri="http://purl.org/dc/elements/1.1/"/>
    <ds:schemaRef ds:uri="http://schemas.microsoft.com/office/2006/metadata/properties"/>
    <ds:schemaRef ds:uri="f912454f-debc-4c21-b98b-fc83e328c6c8"/>
    <ds:schemaRef ds:uri="http://purl.org/dc/terms/"/>
    <ds:schemaRef ds:uri="http://schemas.openxmlformats.org/package/2006/metadata/core-properties"/>
    <ds:schemaRef ds:uri="7d1acd87-1e3d-4a83-a83e-17ca29b9c4be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2836</TotalTime>
  <Words>205</Words>
  <Application>Microsoft Office PowerPoint</Application>
  <PresentationFormat>On-screen Show (16:9)</PresentationFormat>
  <Paragraphs>51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Museo Sans 100</vt:lpstr>
      <vt:lpstr>Museo Sans 300</vt:lpstr>
      <vt:lpstr>Segoe UI Semilight</vt:lpstr>
      <vt:lpstr>Verdana</vt:lpstr>
      <vt:lpstr>PPT-mal_NIC</vt:lpstr>
      <vt:lpstr>PowerPoint Presentation</vt:lpstr>
      <vt:lpstr>PowerPoint Presentation</vt:lpstr>
      <vt:lpstr>Signify and 1E a timeline </vt:lpstr>
      <vt:lpstr>Win 10 Transformation Use Cases</vt:lpstr>
      <vt:lpstr>Since the Transformation</vt:lpstr>
      <vt:lpstr>PowerPoint Presentation</vt:lpstr>
      <vt:lpstr>Re-Cap: What the **** just happened?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Simon Woods</cp:lastModifiedBy>
  <cp:revision>91</cp:revision>
  <dcterms:created xsi:type="dcterms:W3CDTF">2012-11-21T10:27:26Z</dcterms:created>
  <dcterms:modified xsi:type="dcterms:W3CDTF">2019-02-07T05:46:29Z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0x010100782E3683E4EEBD4DB70A707115777C23</vt:lpwstr>
  </property>
</Properties>
</file>